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DM Sans" pitchFamily="2" charset="0"/>
      <p:regular r:id="rId29"/>
      <p:bold r:id="rId30"/>
      <p:italic r:id="rId31"/>
      <p:boldItalic r:id="rId32"/>
    </p:embeddedFont>
    <p:embeddedFont>
      <p:font typeface="Oswald" pitchFamily="2" charset="0"/>
      <p:regular r:id="rId33"/>
      <p:bold r:id="rId34"/>
    </p:embeddedFont>
    <p:embeddedFont>
      <p:font typeface="Playfair Display" pitchFamily="2" charset="0"/>
      <p:regular r:id="rId35"/>
      <p:bold r:id="rId36"/>
      <p:italic r:id="rId37"/>
      <p:boldItalic r:id="rId38"/>
    </p:embeddedFont>
    <p:embeddedFont>
      <p:font typeface="Playfair Display Medium" pitchFamily="2" charset="0"/>
      <p:regular r:id="rId39"/>
      <p:bold r:id="rId40"/>
      <p:italic r:id="rId41"/>
      <p:boldItalic r:id="rId42"/>
    </p:embeddedFont>
    <p:embeddedFont>
      <p:font typeface="Work Sans" pitchFamily="2" charset="0"/>
      <p:regular r:id="rId43"/>
      <p:bold r:id="rId44"/>
      <p:italic r:id="rId45"/>
      <p:boldItalic r:id="rId46"/>
    </p:embeddedFont>
    <p:embeddedFont>
      <p:font typeface="Work Sans SemiBold"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Brunt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5-09T13:22:29.126" idx="1">
    <p:pos x="411" y="406"/>
    <p:text>I love your 'the what' and 'the why'. How about adding another element that talks about their role in supporting climate action and the importance of being a critical friend that drives accountability? how they can use LGB meetings to support their setting etc.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33d79384f4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33d79384f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LIZZIE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Hello and welcome to the Sustainability Support for Education Action for Climate session. </a:t>
            </a:r>
            <a:endParaRPr>
              <a:solidFill>
                <a:schemeClr val="dk1"/>
              </a:solidFill>
            </a:endParaRPr>
          </a:p>
          <a:p>
            <a:pPr marL="0" lvl="0" indent="0" algn="l" rtl="0">
              <a:spcBef>
                <a:spcPts val="0"/>
              </a:spcBef>
              <a:spcAft>
                <a:spcPts val="0"/>
              </a:spcAft>
              <a:buNone/>
            </a:pPr>
            <a:r>
              <a:rPr lang="en-GB">
                <a:solidFill>
                  <a:schemeClr val="dk1"/>
                </a:solidFill>
              </a:rPr>
              <a:t>Couple of minutes</a:t>
            </a:r>
            <a:endParaRPr>
              <a:solidFill>
                <a:schemeClr val="dk1"/>
              </a:solidFill>
            </a:endParaRPr>
          </a:p>
          <a:p>
            <a:pPr marL="0" lvl="0" indent="0" algn="l" rtl="0">
              <a:spcBef>
                <a:spcPts val="0"/>
              </a:spcBef>
              <a:spcAft>
                <a:spcPts val="0"/>
              </a:spcAft>
              <a:buNone/>
            </a:pPr>
            <a:r>
              <a:rPr lang="en-GB">
                <a:solidFill>
                  <a:schemeClr val="dk1"/>
                </a:solidFill>
              </a:rPr>
              <a:t>Thank you for joining us. Today we’re going to be taking you through the DfE funded sustainability support for education Hub.</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3f1593f060_1_1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3f1593f060_1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r>
              <a:rPr lang="en-GB"/>
              <a:t>Once you’ve done that you will then be prompted to provide your setting’s postcode, and this will create a profile for that setting on your account, so that you can pre-set your filters to make the actions and resources more relevant to you.</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3c63d7afd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3c63d7afd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then there are a couple of questions that will allow you to pre-set your filters, if you don’t know the answer to them you can just select I don’t know, and come back later to update them if and when you’re ready.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33d79384f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33d79384f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r>
              <a:rPr lang="en-GB"/>
              <a:t>Ok so now we will give you 5 minutes to register yourselves on the service following those steps. Amy if I can ask you to set a timer for us.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6610e674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6610e67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BOBBY</a:t>
            </a:r>
            <a:endParaRPr/>
          </a:p>
          <a:p>
            <a:pPr marL="0" lvl="0" indent="0" algn="l" rtl="0">
              <a:spcBef>
                <a:spcPts val="0"/>
              </a:spcBef>
              <a:spcAft>
                <a:spcPts val="0"/>
              </a:spcAft>
              <a:buNone/>
            </a:pPr>
            <a:endParaRPr/>
          </a:p>
          <a:p>
            <a:pPr marL="0" lvl="0" indent="0" algn="l" rtl="0">
              <a:spcBef>
                <a:spcPts val="0"/>
              </a:spcBef>
              <a:spcAft>
                <a:spcPts val="0"/>
              </a:spcAft>
              <a:buNone/>
            </a:pPr>
            <a:r>
              <a:rPr lang="en-GB"/>
              <a:t>So I’m now going to talk you through how you can use the site to get the most out of it not only for yourselves in terms of upskilling and learning about sustainability, but also how you can use it to recommend actions and resources to your setting to help inspire the actions they put into their climate action plan.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5199d6335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5199d6335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BOBBY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So for the next activity we’re going to give you some time to identify and save three actions you’re interested in, either to help upskill you, or actions that you want to recommend to your setting. Before we do that I wanted to give you some kind of inspiration and ideas on actions that you might find helpful. So here, thinking about actions to help you upskill in your role so that you can really champion climate action at your setting, we have some fantastic resources against these actions for you. So I’m just going to show you how to find these now DEMO - Journey, open the aims, save individual actions.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3c8d9ad55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3c8d9ad55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BOBBY DEMO - journey, individual actions save.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4749d4ff2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4749d4ff2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BOBBY</a:t>
            </a:r>
            <a:endParaRPr/>
          </a:p>
          <a:p>
            <a:pPr marL="0" lvl="0" indent="0" algn="l" rtl="0">
              <a:spcBef>
                <a:spcPts val="0"/>
              </a:spcBef>
              <a:spcAft>
                <a:spcPts val="0"/>
              </a:spcAft>
              <a:buNone/>
            </a:pPr>
            <a:r>
              <a:rPr lang="en-GB"/>
              <a:t>And then thinking now about actions that you might find helpful to recommend to your settings to inspire their climate action plan. I just wanted to showcase the variety of actions that settings can be thinking about. And you can see that these cover a range of topics, from waste to food to energy. So now I’m going to show you how to use the topics to find actions like these and save them to a list.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58f739e3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58f739e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BOBBY DEMO TOPICS - waste, energy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33d79384f4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33d79384f4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BOBBY</a:t>
            </a:r>
            <a:endParaRPr/>
          </a:p>
          <a:p>
            <a:pPr marL="0" lvl="0" indent="0" algn="l" rtl="0">
              <a:spcBef>
                <a:spcPts val="0"/>
              </a:spcBef>
              <a:spcAft>
                <a:spcPts val="0"/>
              </a:spcAft>
              <a:buNone/>
            </a:pPr>
            <a:r>
              <a:rPr lang="en-GB"/>
              <a:t>Ask them to have a little explore now and identify some actions that you like the look of and then save them to a list, following the steps I’ve just gone through. And I think we’re going to give you 8 minutes for this activity. While you’re completing this activity, if its helpful we are going to post links to the lists we have already created on upskilling and recommendations for settings in the chat, so you can use those if they feel helpful to you, but do also take the time to have a play around and familiarise yourself with the site.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3d79384f4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3d79384f4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BOBBY</a:t>
            </a:r>
            <a:endParaRPr/>
          </a:p>
          <a:p>
            <a:pPr marL="0" lvl="0" indent="0" algn="l" rtl="0">
              <a:spcBef>
                <a:spcPts val="0"/>
              </a:spcBef>
              <a:spcAft>
                <a:spcPts val="0"/>
              </a:spcAft>
              <a:buNone/>
            </a:pPr>
            <a:r>
              <a:rPr lang="en-GB"/>
              <a:t>And now, for the final activity of today, I’m going to do a quick demo of how to share your list with others in your setting </a:t>
            </a:r>
            <a:r>
              <a:rPr lang="en-GB">
                <a:solidFill>
                  <a:schemeClr val="dk1"/>
                </a:solidFill>
              </a:rPr>
              <a:t>so that you can send them your recommended actions and start having conversations about what your setting might want to prioritise so that you can build your climate action plan.</a:t>
            </a:r>
            <a:endParaRPr>
              <a:solidFill>
                <a:schemeClr val="dk1"/>
              </a:solidFill>
            </a:endParaRPr>
          </a:p>
          <a:p>
            <a:pPr marL="0" lvl="0" indent="0" algn="l" rtl="0">
              <a:spcBef>
                <a:spcPts val="0"/>
              </a:spcBef>
              <a:spcAft>
                <a:spcPts val="0"/>
              </a:spcAft>
              <a:buNone/>
            </a:pPr>
            <a:r>
              <a:rPr lang="en-GB"/>
              <a:t>DEMO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So what we’d like you to do is think of one person in your setting that you want to share your list with, if you made a list of actions to recommend to your setting. And please could you share the role of that person in the chat when you’ve decided. </a:t>
            </a:r>
            <a:endParaRPr/>
          </a:p>
          <a:p>
            <a:pPr marL="0" lvl="0" indent="0" algn="l" rtl="0">
              <a:spcBef>
                <a:spcPts val="0"/>
              </a:spcBef>
              <a:spcAft>
                <a:spcPts val="0"/>
              </a:spcAft>
              <a:buNone/>
            </a:pPr>
            <a:r>
              <a:rPr lang="en-GB"/>
              <a:t>And can I ask for 1 minute on the timer for us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3ce47a7b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3ce47a7b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r>
              <a:rPr lang="en-GB"/>
              <a:t>Introduce Tim (Department for Education lead) or Gayle (Head of Sustainability Support) who’s going to talk a little bit about the context of the Sustainability Support for Education Hub and the wider Department for Education strategy.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4697103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4697103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you have your topics of focus and have chosen some actions and you can start to share them with your colleagues and begin those conversations which is fantastic. What we also want to do is highlight other organisations that can help you to make progress on your climate action journey. So the first of those is an organisation called Let’s Go Zero and they offer in person support to help you develop your climate action plan. Similarly there is also the climate ambassadors scheme which we will show you how to register your interest with today, and they can also provide in person expertise to help you complete the aims you’ve identified today. Finally there is also the National Education Nature Park and they offer an online process that will help your school to improve their nature and biodiversity, in conjunction with learning.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33d79384f4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33d79384f4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finally before we move onto questions, you can also sign up to the DfE’s snapshot to stay updated on sustainability related topics and news.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33d79384f4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33d79384f4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4355cd5d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4355cd5d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Include the links to starter packs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33d79384f4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33d79384f4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66bc621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66bc621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ce47a7b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3ce47a7b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LIZZIE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purpose of the session is to show you how the Hub works and to give you the time to sign up and create an account, find aims and actions that you want to take, and to create a list that you can share with others in your setting to begin conversations on how your going to take climate action.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We’ll also give you information on accessing another of the DfE’s funded projects - the Climate Ambassadors.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199d633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199d633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r>
              <a:rPr lang="en-GB"/>
              <a:t>First, just to understand what is meant by climate action. This covers a whole range of activity, and actually the Department for Education’s Climate Change and Sustainability Strategy sets it out quite nicely into four pillars, so you have Decarbonisation and Energy Efficiency, Climate Adaptation, Biodiversity, and Climate Education Green Skills and careers. So that’s a helpful way to think about it. </a:t>
            </a:r>
            <a:endParaRPr/>
          </a:p>
          <a:p>
            <a:pPr marL="0" lvl="0" indent="0" algn="l" rtl="0">
              <a:spcBef>
                <a:spcPts val="0"/>
              </a:spcBef>
              <a:spcAft>
                <a:spcPts val="0"/>
              </a:spcAft>
              <a:buNone/>
            </a:pPr>
            <a:endParaRPr/>
          </a:p>
          <a:p>
            <a:pPr marL="0" lvl="0" indent="0" algn="l" rtl="0">
              <a:spcBef>
                <a:spcPts val="0"/>
              </a:spcBef>
              <a:spcAft>
                <a:spcPts val="0"/>
              </a:spcAft>
              <a:buNone/>
            </a:pPr>
            <a:r>
              <a:rPr lang="en-GB"/>
              <a:t>And then thinking about what those pillars actually entail, well, the decarbonisation pillar is largely about how to reduce your setting’s carbon emissions. So that can be related to things like energy, or waste, or procurement or commuting and travel. And you can see an example carbon footprint on the screen that you can calculate using the Count Your Carbon tool, to help you understand what your setting’s footprint looks like, as they will all be different. So that’s something you might want to consider advising your setting to do.</a:t>
            </a:r>
            <a:endParaRPr/>
          </a:p>
          <a:p>
            <a:pPr marL="0" lvl="0" indent="0" algn="l" rtl="0">
              <a:spcBef>
                <a:spcPts val="0"/>
              </a:spcBef>
              <a:spcAft>
                <a:spcPts val="0"/>
              </a:spcAft>
              <a:buNone/>
            </a:pPr>
            <a:endParaRPr/>
          </a:p>
          <a:p>
            <a:pPr marL="0" lvl="0" indent="0" algn="l" rtl="0">
              <a:spcBef>
                <a:spcPts val="0"/>
              </a:spcBef>
              <a:spcAft>
                <a:spcPts val="0"/>
              </a:spcAft>
              <a:buNone/>
            </a:pPr>
            <a:r>
              <a:rPr lang="en-GB"/>
              <a:t>And then thinking about the climate adaptation pillar, this is about how climate change events so flooding, heat stress, extreme cold and so on, how these are going to affect your people, your estate, your operations, and even your supply chain over time. So for example you might think about how to improving ventilation, shading or insulation and building in flexibility in the way you operate to help you to adapt to extreme weather. And where your setting has really young children, they are one of the most vulnerable groups when it comes to things like extreme heat and cold, so making sure you can adapt to the changing climate is really important in that context.</a:t>
            </a:r>
            <a:endParaRPr/>
          </a:p>
          <a:p>
            <a:pPr marL="0" lvl="0" indent="0" algn="l" rtl="0">
              <a:spcBef>
                <a:spcPts val="0"/>
              </a:spcBef>
              <a:spcAft>
                <a:spcPts val="0"/>
              </a:spcAft>
              <a:buNone/>
            </a:pPr>
            <a:endParaRPr/>
          </a:p>
          <a:p>
            <a:pPr marL="0" lvl="0" indent="0" algn="l" rtl="0">
              <a:spcBef>
                <a:spcPts val="0"/>
              </a:spcBef>
              <a:spcAft>
                <a:spcPts val="0"/>
              </a:spcAft>
              <a:buNone/>
            </a:pPr>
            <a:r>
              <a:rPr lang="en-GB"/>
              <a:t>Climate action also includes thinking about our relationship with nature around us and how we can improve biodiversity, but also the added benefits that nature can bring for our mental health and wellbeing for both staff and children. </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also thinking about how we need to prepare children for climate change and its impacts through education and skills, and enabling that to be embedded as early as possible in their lives.</a:t>
            </a:r>
            <a:endParaRPr/>
          </a:p>
          <a:p>
            <a:pPr marL="0" lvl="0" indent="0" algn="l" rtl="0">
              <a:spcBef>
                <a:spcPts val="0"/>
              </a:spcBef>
              <a:spcAft>
                <a:spcPts val="0"/>
              </a:spcAft>
              <a:buNone/>
            </a:pPr>
            <a:endParaRPr/>
          </a:p>
          <a:p>
            <a:pPr marL="0" lvl="0" indent="0" algn="l" rtl="0">
              <a:spcBef>
                <a:spcPts val="0"/>
              </a:spcBef>
              <a:spcAft>
                <a:spcPts val="0"/>
              </a:spcAft>
              <a:buNone/>
            </a:pPr>
            <a:r>
              <a:rPr lang="en-GB"/>
              <a:t>You will likely be doing some of this already in different forms. And so one of the most effective ways to get your setting started is to have them list all the wonderful stuff they might have previously done that links to taking climate action. Because you can use those as a springboard and inspiration for what you want to focus on next. And we will touch on this in more detail in the activity part of today’s sesison.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199d6335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5199d6335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3fb79cea0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3fb79cea0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r>
              <a:rPr lang="en-GB"/>
              <a:t>SHOW THEM THE SITE AND TAKE A LOOK AROUND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6610e67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6610e67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chemeClr val="dk1"/>
              </a:solidFill>
            </a:endParaRPr>
          </a:p>
          <a:p>
            <a:pPr marL="0" lvl="0" indent="0" algn="l" rtl="0">
              <a:spcBef>
                <a:spcPts val="0"/>
              </a:spcBef>
              <a:spcAft>
                <a:spcPts val="0"/>
              </a:spcAft>
              <a:buClr>
                <a:schemeClr val="dk1"/>
              </a:buClr>
              <a:buSzPts val="1100"/>
              <a:buFont typeface="Arial"/>
              <a:buNone/>
            </a:pPr>
            <a:r>
              <a:rPr lang="en-GB" sz="900">
                <a:solidFill>
                  <a:schemeClr val="dk1"/>
                </a:solidFill>
              </a:rPr>
              <a:t>LIZZIE</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3c63d7afd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3c63d7afd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r>
              <a:rPr lang="en-GB"/>
              <a:t>So for the first activity in today’s session, we’re going to give you some time to register. And by registering you’re going to be able to save actions and resources to come back to later, you’ll also be able to download actions to use in your Climate Action Plan. You’ll also be able to share the action and resources you find with your colleagues. So for example, if you want to speak to your catering team about how to reduce food waste, you can share any resources that will help them to do that directly with them.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33d79384f4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33d79384f4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LIZZIE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So the first step to sign up is to click on the sign up button, and you’ll need to enter your email address. And then click on the verification link that is sent to your email address.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Dark blue - A - title">
  <p:cSld name="CUSTOM">
    <p:bg>
      <p:bgPr>
        <a:solidFill>
          <a:srgbClr val="335A45"/>
        </a:solidFill>
        <a:effectLst/>
      </p:bgPr>
    </p:bg>
    <p:spTree>
      <p:nvGrpSpPr>
        <p:cNvPr id="1" name="Shape 53"/>
        <p:cNvGrpSpPr/>
        <p:nvPr/>
      </p:nvGrpSpPr>
      <p:grpSpPr>
        <a:xfrm>
          <a:off x="0" y="0"/>
          <a:ext cx="0" cy="0"/>
          <a:chOff x="0" y="0"/>
          <a:chExt cx="0" cy="0"/>
        </a:xfrm>
      </p:grpSpPr>
      <p:sp>
        <p:nvSpPr>
          <p:cNvPr id="54" name="Google Shape;54;p14"/>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sp>
        <p:nvSpPr>
          <p:cNvPr id="55" name="Google Shape;55;p14"/>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a:endParaRPr/>
          </a:p>
        </p:txBody>
      </p:sp>
      <p:pic>
        <p:nvPicPr>
          <p:cNvPr id="56" name="Google Shape;56;p14"/>
          <p:cNvPicPr preferRelativeResize="0"/>
          <p:nvPr/>
        </p:nvPicPr>
        <p:blipFill>
          <a:blip r:embed="rId2">
            <a:alphaModFix/>
          </a:blip>
          <a:stretch>
            <a:fillRect/>
          </a:stretch>
        </p:blipFill>
        <p:spPr>
          <a:xfrm>
            <a:off x="118225" y="4365361"/>
            <a:ext cx="1257300" cy="530852"/>
          </a:xfrm>
          <a:prstGeom prst="rect">
            <a:avLst/>
          </a:prstGeom>
          <a:noFill/>
          <a:ln>
            <a:noFill/>
          </a:ln>
        </p:spPr>
      </p:pic>
      <p:pic>
        <p:nvPicPr>
          <p:cNvPr id="57" name="Google Shape;57;p14"/>
          <p:cNvPicPr preferRelativeResize="0"/>
          <p:nvPr/>
        </p:nvPicPr>
        <p:blipFill rotWithShape="1">
          <a:blip r:embed="rId3">
            <a:alphaModFix/>
          </a:blip>
          <a:srcRect t="59" b="59"/>
          <a:stretch/>
        </p:blipFill>
        <p:spPr>
          <a:xfrm>
            <a:off x="7685350" y="4600950"/>
            <a:ext cx="1257300" cy="295275"/>
          </a:xfrm>
          <a:prstGeom prst="rect">
            <a:avLst/>
          </a:prstGeom>
          <a:noFill/>
          <a:ln>
            <a:noFill/>
          </a:ln>
        </p:spPr>
      </p:pic>
      <p:pic>
        <p:nvPicPr>
          <p:cNvPr id="58" name="Google Shape;58;p14"/>
          <p:cNvPicPr preferRelativeResize="0"/>
          <p:nvPr/>
        </p:nvPicPr>
        <p:blipFill rotWithShape="1">
          <a:blip r:embed="rId4">
            <a:alphaModFix/>
          </a:blip>
          <a:srcRect/>
          <a:stretch/>
        </p:blipFill>
        <p:spPr>
          <a:xfrm>
            <a:off x="6087975" y="4526175"/>
            <a:ext cx="1448026" cy="352425"/>
          </a:xfrm>
          <a:prstGeom prst="rect">
            <a:avLst/>
          </a:prstGeom>
          <a:noFill/>
          <a:ln>
            <a:noFill/>
          </a:ln>
        </p:spPr>
      </p:pic>
      <p:pic>
        <p:nvPicPr>
          <p:cNvPr id="59" name="Google Shape;59;p14"/>
          <p:cNvPicPr preferRelativeResize="0"/>
          <p:nvPr/>
        </p:nvPicPr>
        <p:blipFill>
          <a:blip r:embed="rId5">
            <a:alphaModFix/>
          </a:blip>
          <a:stretch>
            <a:fillRect/>
          </a:stretch>
        </p:blipFill>
        <p:spPr>
          <a:xfrm>
            <a:off x="4496201" y="4609763"/>
            <a:ext cx="1442424" cy="277650"/>
          </a:xfrm>
          <a:prstGeom prst="rect">
            <a:avLst/>
          </a:prstGeom>
          <a:noFill/>
          <a:ln>
            <a:noFill/>
          </a:ln>
        </p:spPr>
      </p:pic>
      <p:sp>
        <p:nvSpPr>
          <p:cNvPr id="60" name="Google Shape;60;p14"/>
          <p:cNvSpPr txBox="1">
            <a:spLocks noGrp="1"/>
          </p:cNvSpPr>
          <p:nvPr>
            <p:ph type="subTitle" idx="1"/>
          </p:nvPr>
        </p:nvSpPr>
        <p:spPr>
          <a:xfrm>
            <a:off x="770150" y="1140700"/>
            <a:ext cx="6549900" cy="57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1" name="Google Shape;61;p14"/>
          <p:cNvSpPr txBox="1">
            <a:spLocks noGrp="1"/>
          </p:cNvSpPr>
          <p:nvPr>
            <p:ph type="subTitle" idx="2"/>
          </p:nvPr>
        </p:nvSpPr>
        <p:spPr>
          <a:xfrm>
            <a:off x="770150" y="3441663"/>
            <a:ext cx="6549900" cy="57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Work Sans SemiBold"/>
              <a:buNone/>
              <a:defRPr sz="2000">
                <a:solidFill>
                  <a:schemeClr val="lt1"/>
                </a:solidFill>
                <a:latin typeface="Work Sans SemiBold"/>
                <a:ea typeface="Work Sans SemiBold"/>
                <a:cs typeface="Work Sans SemiBold"/>
                <a:sym typeface="Work Sans SemiBold"/>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Dark Green - B - contents">
  <p:cSld name="CUSTOM_1">
    <p:bg>
      <p:bgPr>
        <a:solidFill>
          <a:srgbClr val="335A45"/>
        </a:solidFill>
        <a:effectLst/>
      </p:bgPr>
    </p:bg>
    <p:spTree>
      <p:nvGrpSpPr>
        <p:cNvPr id="1" name="Shape 62"/>
        <p:cNvGrpSpPr/>
        <p:nvPr/>
      </p:nvGrpSpPr>
      <p:grpSpPr>
        <a:xfrm>
          <a:off x="0" y="0"/>
          <a:ext cx="0" cy="0"/>
          <a:chOff x="0" y="0"/>
          <a:chExt cx="0" cy="0"/>
        </a:xfrm>
      </p:grpSpPr>
      <p:grpSp>
        <p:nvGrpSpPr>
          <p:cNvPr id="63" name="Google Shape;63;p15"/>
          <p:cNvGrpSpPr/>
          <p:nvPr/>
        </p:nvGrpSpPr>
        <p:grpSpPr>
          <a:xfrm rot="10800000">
            <a:off x="-6" y="1"/>
            <a:ext cx="9188607" cy="4570479"/>
            <a:chOff x="-47782" y="926927"/>
            <a:chExt cx="9223657" cy="4216698"/>
          </a:xfrm>
        </p:grpSpPr>
        <p:sp>
          <p:nvSpPr>
            <p:cNvPr id="64" name="Google Shape;64;p15"/>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5"/>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rgbClr val="FFFFFF"/>
                </a:solidFill>
                <a:latin typeface="DM Sans"/>
                <a:ea typeface="DM Sans"/>
                <a:cs typeface="DM Sans"/>
                <a:sym typeface="DM Sans"/>
              </a:rPr>
              <a:t>‹#›</a:t>
            </a:fld>
            <a:endParaRPr sz="1000">
              <a:solidFill>
                <a:srgbClr val="FFFFFF"/>
              </a:solidFill>
              <a:latin typeface="DM Sans"/>
              <a:ea typeface="DM Sans"/>
              <a:cs typeface="DM Sans"/>
              <a:sym typeface="DM Sans"/>
            </a:endParaRPr>
          </a:p>
        </p:txBody>
      </p:sp>
      <p:pic>
        <p:nvPicPr>
          <p:cNvPr id="67" name="Google Shape;67;p15"/>
          <p:cNvPicPr preferRelativeResize="0"/>
          <p:nvPr/>
        </p:nvPicPr>
        <p:blipFill>
          <a:blip r:embed="rId2">
            <a:alphaModFix/>
          </a:blip>
          <a:stretch>
            <a:fillRect/>
          </a:stretch>
        </p:blipFill>
        <p:spPr>
          <a:xfrm>
            <a:off x="175050" y="4630250"/>
            <a:ext cx="932229" cy="393600"/>
          </a:xfrm>
          <a:prstGeom prst="rect">
            <a:avLst/>
          </a:prstGeom>
          <a:noFill/>
          <a:ln>
            <a:noFill/>
          </a:ln>
        </p:spPr>
      </p:pic>
      <p:sp>
        <p:nvSpPr>
          <p:cNvPr id="68" name="Google Shape;68;p15"/>
          <p:cNvSpPr txBox="1">
            <a:spLocks noGrp="1"/>
          </p:cNvSpPr>
          <p:nvPr>
            <p:ph type="title"/>
          </p:nvPr>
        </p:nvSpPr>
        <p:spPr>
          <a:xfrm>
            <a:off x="694050" y="1753575"/>
            <a:ext cx="8050500" cy="11739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rgbClr val="335A45"/>
              </a:buClr>
              <a:buSzPts val="4500"/>
              <a:buNone/>
              <a:defRPr sz="4500">
                <a:solidFill>
                  <a:srgbClr val="335A45"/>
                </a:solidFill>
              </a:defRPr>
            </a:lvl1pPr>
            <a:lvl2pPr lvl="1">
              <a:lnSpc>
                <a:spcPct val="100000"/>
              </a:lnSpc>
              <a:spcBef>
                <a:spcPts val="0"/>
              </a:spcBef>
              <a:spcAft>
                <a:spcPts val="0"/>
              </a:spcAft>
              <a:buClr>
                <a:schemeClr val="lt1"/>
              </a:buClr>
              <a:buSzPts val="6500"/>
              <a:buNone/>
              <a:defRPr>
                <a:solidFill>
                  <a:schemeClr val="lt1"/>
                </a:solidFill>
              </a:defRPr>
            </a:lvl2pPr>
            <a:lvl3pPr lvl="2">
              <a:lnSpc>
                <a:spcPct val="100000"/>
              </a:lnSpc>
              <a:spcBef>
                <a:spcPts val="0"/>
              </a:spcBef>
              <a:spcAft>
                <a:spcPts val="0"/>
              </a:spcAft>
              <a:buClr>
                <a:schemeClr val="lt1"/>
              </a:buClr>
              <a:buSzPts val="6500"/>
              <a:buNone/>
              <a:defRPr>
                <a:solidFill>
                  <a:schemeClr val="lt1"/>
                </a:solidFill>
              </a:defRPr>
            </a:lvl3pPr>
            <a:lvl4pPr lvl="3">
              <a:lnSpc>
                <a:spcPct val="100000"/>
              </a:lnSpc>
              <a:spcBef>
                <a:spcPts val="0"/>
              </a:spcBef>
              <a:spcAft>
                <a:spcPts val="0"/>
              </a:spcAft>
              <a:buClr>
                <a:schemeClr val="lt1"/>
              </a:buClr>
              <a:buSzPts val="6500"/>
              <a:buNone/>
              <a:defRPr>
                <a:solidFill>
                  <a:schemeClr val="lt1"/>
                </a:solidFill>
              </a:defRPr>
            </a:lvl4pPr>
            <a:lvl5pPr lvl="4">
              <a:lnSpc>
                <a:spcPct val="100000"/>
              </a:lnSpc>
              <a:spcBef>
                <a:spcPts val="0"/>
              </a:spcBef>
              <a:spcAft>
                <a:spcPts val="0"/>
              </a:spcAft>
              <a:buClr>
                <a:schemeClr val="lt1"/>
              </a:buClr>
              <a:buSzPts val="6500"/>
              <a:buNone/>
              <a:defRPr>
                <a:solidFill>
                  <a:schemeClr val="lt1"/>
                </a:solidFill>
              </a:defRPr>
            </a:lvl5pPr>
            <a:lvl6pPr lvl="5">
              <a:lnSpc>
                <a:spcPct val="100000"/>
              </a:lnSpc>
              <a:spcBef>
                <a:spcPts val="0"/>
              </a:spcBef>
              <a:spcAft>
                <a:spcPts val="0"/>
              </a:spcAft>
              <a:buClr>
                <a:schemeClr val="lt1"/>
              </a:buClr>
              <a:buSzPts val="6500"/>
              <a:buNone/>
              <a:defRPr>
                <a:solidFill>
                  <a:schemeClr val="lt1"/>
                </a:solidFill>
              </a:defRPr>
            </a:lvl6pPr>
            <a:lvl7pPr lvl="6">
              <a:lnSpc>
                <a:spcPct val="100000"/>
              </a:lnSpc>
              <a:spcBef>
                <a:spcPts val="0"/>
              </a:spcBef>
              <a:spcAft>
                <a:spcPts val="0"/>
              </a:spcAft>
              <a:buClr>
                <a:schemeClr val="lt1"/>
              </a:buClr>
              <a:buSzPts val="6500"/>
              <a:buNone/>
              <a:defRPr>
                <a:solidFill>
                  <a:schemeClr val="lt1"/>
                </a:solidFill>
              </a:defRPr>
            </a:lvl7pPr>
            <a:lvl8pPr lvl="7">
              <a:lnSpc>
                <a:spcPct val="100000"/>
              </a:lnSpc>
              <a:spcBef>
                <a:spcPts val="0"/>
              </a:spcBef>
              <a:spcAft>
                <a:spcPts val="0"/>
              </a:spcAft>
              <a:buClr>
                <a:schemeClr val="lt1"/>
              </a:buClr>
              <a:buSzPts val="6500"/>
              <a:buNone/>
              <a:defRPr>
                <a:solidFill>
                  <a:schemeClr val="lt1"/>
                </a:solidFill>
              </a:defRPr>
            </a:lvl8pPr>
            <a:lvl9pPr lvl="8">
              <a:lnSpc>
                <a:spcPct val="100000"/>
              </a:lnSpc>
              <a:spcBef>
                <a:spcPts val="0"/>
              </a:spcBef>
              <a:spcAft>
                <a:spcPts val="0"/>
              </a:spcAft>
              <a:buClr>
                <a:schemeClr val="lt1"/>
              </a:buClr>
              <a:buSzPts val="65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Dark blue - C - Section title (add image)">
  <p:cSld name="CUSTOM_9_1">
    <p:spTree>
      <p:nvGrpSpPr>
        <p:cNvPr id="1" name="Shape 69"/>
        <p:cNvGrpSpPr/>
        <p:nvPr/>
      </p:nvGrpSpPr>
      <p:grpSpPr>
        <a:xfrm>
          <a:off x="0" y="0"/>
          <a:ext cx="0" cy="0"/>
          <a:chOff x="0" y="0"/>
          <a:chExt cx="0" cy="0"/>
        </a:xfrm>
      </p:grpSpPr>
      <p:sp>
        <p:nvSpPr>
          <p:cNvPr id="70" name="Google Shape;70;p16"/>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71" name="Google Shape;71;p16"/>
          <p:cNvSpPr txBox="1">
            <a:spLocks noGrp="1"/>
          </p:cNvSpPr>
          <p:nvPr>
            <p:ph type="title"/>
          </p:nvPr>
        </p:nvSpPr>
        <p:spPr>
          <a:xfrm>
            <a:off x="1573050" y="1944150"/>
            <a:ext cx="6525900" cy="14271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72" name="Google Shape;72;p16"/>
          <p:cNvSpPr/>
          <p:nvPr/>
        </p:nvSpPr>
        <p:spPr>
          <a:xfrm>
            <a:off x="0" y="2273700"/>
            <a:ext cx="1187700" cy="768000"/>
          </a:xfrm>
          <a:prstGeom prst="rect">
            <a:avLst/>
          </a:prstGeom>
          <a:solidFill>
            <a:srgbClr val="F3C5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3" name="Google Shape;73;p16"/>
          <p:cNvPicPr preferRelativeResize="0"/>
          <p:nvPr/>
        </p:nvPicPr>
        <p:blipFill>
          <a:blip r:embed="rId2">
            <a:alphaModFix/>
          </a:blip>
          <a:stretch>
            <a:fillRect/>
          </a:stretch>
        </p:blipFill>
        <p:spPr>
          <a:xfrm>
            <a:off x="281675" y="2332300"/>
            <a:ext cx="624350" cy="650800"/>
          </a:xfrm>
          <a:prstGeom prst="rect">
            <a:avLst/>
          </a:prstGeom>
          <a:noFill/>
          <a:ln>
            <a:noFill/>
          </a:ln>
        </p:spPr>
      </p:pic>
      <p:pic>
        <p:nvPicPr>
          <p:cNvPr id="74" name="Google Shape;74;p16"/>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Dark blue - D - sidebar">
  <p:cSld name="CUSTOM_2">
    <p:spTree>
      <p:nvGrpSpPr>
        <p:cNvPr id="1" name="Shape 75"/>
        <p:cNvGrpSpPr/>
        <p:nvPr/>
      </p:nvGrpSpPr>
      <p:grpSpPr>
        <a:xfrm>
          <a:off x="0" y="0"/>
          <a:ext cx="0" cy="0"/>
          <a:chOff x="0" y="0"/>
          <a:chExt cx="0" cy="0"/>
        </a:xfrm>
      </p:grpSpPr>
      <p:sp>
        <p:nvSpPr>
          <p:cNvPr id="76" name="Google Shape;76;p17"/>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77" name="Google Shape;77;p17"/>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78" name="Google Shape;78;p17"/>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79" name="Google Shape;79;p1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80" name="Google Shape;80;p17"/>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81" name="Google Shape;81;p17"/>
          <p:cNvSpPr/>
          <p:nvPr/>
        </p:nvSpPr>
        <p:spPr>
          <a:xfrm>
            <a:off x="0" y="2273700"/>
            <a:ext cx="1187700" cy="768000"/>
          </a:xfrm>
          <a:prstGeom prst="rect">
            <a:avLst/>
          </a:prstGeom>
          <a:solidFill>
            <a:srgbClr val="A2E5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2" name="Google Shape;82;p17"/>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pic>
        <p:nvPicPr>
          <p:cNvPr id="83" name="Google Shape;83;p17"/>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Dark blue - D - sidebar 2">
  <p:cSld name="CUSTOM_2_5">
    <p:spTree>
      <p:nvGrpSpPr>
        <p:cNvPr id="1" name="Shape 84"/>
        <p:cNvGrpSpPr/>
        <p:nvPr/>
      </p:nvGrpSpPr>
      <p:grpSpPr>
        <a:xfrm>
          <a:off x="0" y="0"/>
          <a:ext cx="0" cy="0"/>
          <a:chOff x="0" y="0"/>
          <a:chExt cx="0" cy="0"/>
        </a:xfrm>
      </p:grpSpPr>
      <p:sp>
        <p:nvSpPr>
          <p:cNvPr id="85" name="Google Shape;85;p18"/>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86" name="Google Shape;86;p18"/>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87" name="Google Shape;87;p18"/>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88" name="Google Shape;88;p18"/>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89" name="Google Shape;89;p18"/>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90" name="Google Shape;90;p18"/>
          <p:cNvSpPr/>
          <p:nvPr/>
        </p:nvSpPr>
        <p:spPr>
          <a:xfrm>
            <a:off x="0" y="2273700"/>
            <a:ext cx="1187700" cy="76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1" name="Google Shape;91;p18"/>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pic>
        <p:nvPicPr>
          <p:cNvPr id="92" name="Google Shape;92;p18"/>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Dark blue - D - sidebar 2 1">
  <p:cSld name="CUSTOM_2_5_1">
    <p:spTree>
      <p:nvGrpSpPr>
        <p:cNvPr id="1" name="Shape 93"/>
        <p:cNvGrpSpPr/>
        <p:nvPr/>
      </p:nvGrpSpPr>
      <p:grpSpPr>
        <a:xfrm>
          <a:off x="0" y="0"/>
          <a:ext cx="0" cy="0"/>
          <a:chOff x="0" y="0"/>
          <a:chExt cx="0" cy="0"/>
        </a:xfrm>
      </p:grpSpPr>
      <p:sp>
        <p:nvSpPr>
          <p:cNvPr id="94" name="Google Shape;94;p19"/>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95" name="Google Shape;95;p19"/>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sp>
        <p:nvSpPr>
          <p:cNvPr id="96" name="Google Shape;96;p19"/>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97" name="Google Shape;97;p19"/>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98" name="Google Shape;98;p19"/>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99" name="Google Shape;99;p19"/>
          <p:cNvSpPr/>
          <p:nvPr/>
        </p:nvSpPr>
        <p:spPr>
          <a:xfrm>
            <a:off x="0" y="2273700"/>
            <a:ext cx="1187700" cy="768000"/>
          </a:xfrm>
          <a:prstGeom prst="rect">
            <a:avLst/>
          </a:prstGeom>
          <a:solidFill>
            <a:srgbClr val="E78C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0" name="Google Shape;100;p19"/>
          <p:cNvPicPr preferRelativeResize="0"/>
          <p:nvPr/>
        </p:nvPicPr>
        <p:blipFill rotWithShape="1">
          <a:blip r:embed="rId2">
            <a:alphaModFix/>
          </a:blip>
          <a:srcRect l="465" r="465"/>
          <a:stretch/>
        </p:blipFill>
        <p:spPr>
          <a:xfrm>
            <a:off x="281675" y="2332300"/>
            <a:ext cx="624350" cy="650800"/>
          </a:xfrm>
          <a:prstGeom prst="rect">
            <a:avLst/>
          </a:prstGeom>
          <a:noFill/>
          <a:ln>
            <a:noFill/>
          </a:ln>
        </p:spPr>
      </p:pic>
      <p:pic>
        <p:nvPicPr>
          <p:cNvPr id="101" name="Google Shape;101;p19"/>
          <p:cNvPicPr preferRelativeResize="0"/>
          <p:nvPr/>
        </p:nvPicPr>
        <p:blipFill>
          <a:blip r:embed="rId3">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Dark blue - D - sidebar 1">
  <p:cSld name="CUSTOM_2_4">
    <p:bg>
      <p:bgPr>
        <a:solidFill>
          <a:schemeClr val="lt1"/>
        </a:solidFill>
        <a:effectLst/>
      </p:bgPr>
    </p:bg>
    <p:spTree>
      <p:nvGrpSpPr>
        <p:cNvPr id="1" name="Shape 102"/>
        <p:cNvGrpSpPr/>
        <p:nvPr/>
      </p:nvGrpSpPr>
      <p:grpSpPr>
        <a:xfrm>
          <a:off x="0" y="0"/>
          <a:ext cx="0" cy="0"/>
          <a:chOff x="0" y="0"/>
          <a:chExt cx="0" cy="0"/>
        </a:xfrm>
      </p:grpSpPr>
      <p:sp>
        <p:nvSpPr>
          <p:cNvPr id="103" name="Google Shape;103;p20"/>
          <p:cNvSpPr/>
          <p:nvPr/>
        </p:nvSpPr>
        <p:spPr>
          <a:xfrm>
            <a:off x="-12325" y="-12325"/>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105" name="Google Shape;105;p20"/>
          <p:cNvSpPr txBox="1"/>
          <p:nvPr/>
        </p:nvSpPr>
        <p:spPr>
          <a:xfrm>
            <a:off x="3379650" y="1146800"/>
            <a:ext cx="5022600" cy="3255000"/>
          </a:xfrm>
          <a:prstGeom prst="rect">
            <a:avLst/>
          </a:prstGeom>
          <a:noFill/>
          <a:ln>
            <a:noFill/>
          </a:ln>
        </p:spPr>
        <p:txBody>
          <a:bodyPr spcFirstLastPara="1" wrap="square" lIns="0" tIns="90000" rIns="0" bIns="91425" anchor="t" anchorCtr="0">
            <a:noAutofit/>
          </a:bodyPr>
          <a:lstStyle/>
          <a:p>
            <a:pPr marL="0" lvl="0" indent="0" algn="l" rtl="0">
              <a:lnSpc>
                <a:spcPct val="90000"/>
              </a:lnSpc>
              <a:spcBef>
                <a:spcPts val="600"/>
              </a:spcBef>
              <a:spcAft>
                <a:spcPts val="1200"/>
              </a:spcAft>
              <a:buNone/>
            </a:pPr>
            <a:endParaRPr sz="1100">
              <a:solidFill>
                <a:srgbClr val="141414"/>
              </a:solidFill>
              <a:latin typeface="DM Sans"/>
              <a:ea typeface="DM Sans"/>
              <a:cs typeface="DM Sans"/>
              <a:sym typeface="DM Sans"/>
            </a:endParaRPr>
          </a:p>
        </p:txBody>
      </p:sp>
      <p:grpSp>
        <p:nvGrpSpPr>
          <p:cNvPr id="106" name="Google Shape;106;p20"/>
          <p:cNvGrpSpPr/>
          <p:nvPr/>
        </p:nvGrpSpPr>
        <p:grpSpPr>
          <a:xfrm rot="5400000">
            <a:off x="-338311" y="2042512"/>
            <a:ext cx="5191141" cy="1060613"/>
            <a:chOff x="-47925" y="2360652"/>
            <a:chExt cx="9223775" cy="1729073"/>
          </a:xfrm>
        </p:grpSpPr>
        <p:sp>
          <p:nvSpPr>
            <p:cNvPr id="107" name="Google Shape;107;p20"/>
            <p:cNvSpPr/>
            <p:nvPr/>
          </p:nvSpPr>
          <p:spPr>
            <a:xfrm rot="-10799940">
              <a:off x="-47782" y="2360733"/>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0"/>
          <p:cNvSpPr txBox="1">
            <a:spLocks noGrp="1"/>
          </p:cNvSpPr>
          <p:nvPr>
            <p:ph type="body" idx="1"/>
          </p:nvPr>
        </p:nvSpPr>
        <p:spPr>
          <a:xfrm>
            <a:off x="3384875" y="1117375"/>
            <a:ext cx="5022600" cy="29943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10" name="Google Shape;110;p20"/>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11" name="Google Shape;111;p20"/>
          <p:cNvSpPr txBox="1">
            <a:spLocks noGrp="1"/>
          </p:cNvSpPr>
          <p:nvPr>
            <p:ph type="title"/>
          </p:nvPr>
        </p:nvSpPr>
        <p:spPr>
          <a:xfrm>
            <a:off x="3094975" y="1275300"/>
            <a:ext cx="5022600" cy="1585800"/>
          </a:xfrm>
          <a:prstGeom prst="rect">
            <a:avLst/>
          </a:prstGeom>
        </p:spPr>
        <p:txBody>
          <a:bodyPr spcFirstLastPara="1" wrap="square" lIns="0" tIns="91425" rIns="0" bIns="91425" anchor="t" anchorCtr="0">
            <a:noAutofit/>
          </a:bodyPr>
          <a:lstStyle>
            <a:lvl1pPr lvl="0">
              <a:spcBef>
                <a:spcPts val="0"/>
              </a:spcBef>
              <a:spcAft>
                <a:spcPts val="0"/>
              </a:spcAft>
              <a:buClr>
                <a:schemeClr val="lt1"/>
              </a:buClr>
              <a:buSzPts val="4500"/>
              <a:buNone/>
              <a:defRPr sz="4500">
                <a:solidFill>
                  <a:schemeClr val="lt1"/>
                </a:solidFill>
              </a:defRPr>
            </a:lvl1pPr>
            <a:lvl2pPr lvl="1">
              <a:spcBef>
                <a:spcPts val="1000"/>
              </a:spcBef>
              <a:spcAft>
                <a:spcPts val="0"/>
              </a:spcAft>
              <a:buClr>
                <a:schemeClr val="lt1"/>
              </a:buClr>
              <a:buSzPts val="4500"/>
              <a:buNone/>
              <a:defRPr sz="4500">
                <a:solidFill>
                  <a:schemeClr val="lt1"/>
                </a:solidFill>
                <a:latin typeface="DM Sans"/>
                <a:ea typeface="DM Sans"/>
                <a:cs typeface="DM Sans"/>
                <a:sym typeface="DM Sans"/>
              </a:defRPr>
            </a:lvl2pPr>
            <a:lvl3pPr lvl="2">
              <a:spcBef>
                <a:spcPts val="1000"/>
              </a:spcBef>
              <a:spcAft>
                <a:spcPts val="0"/>
              </a:spcAft>
              <a:buClr>
                <a:schemeClr val="lt1"/>
              </a:buClr>
              <a:buSzPts val="4500"/>
              <a:buNone/>
              <a:defRPr sz="4500">
                <a:solidFill>
                  <a:schemeClr val="lt1"/>
                </a:solidFill>
                <a:latin typeface="DM Sans"/>
                <a:ea typeface="DM Sans"/>
                <a:cs typeface="DM Sans"/>
                <a:sym typeface="DM Sans"/>
              </a:defRPr>
            </a:lvl3pPr>
            <a:lvl4pPr lvl="3">
              <a:spcBef>
                <a:spcPts val="1000"/>
              </a:spcBef>
              <a:spcAft>
                <a:spcPts val="0"/>
              </a:spcAft>
              <a:buClr>
                <a:schemeClr val="lt1"/>
              </a:buClr>
              <a:buSzPts val="4500"/>
              <a:buNone/>
              <a:defRPr sz="4500">
                <a:solidFill>
                  <a:schemeClr val="lt1"/>
                </a:solidFill>
                <a:latin typeface="DM Sans"/>
                <a:ea typeface="DM Sans"/>
                <a:cs typeface="DM Sans"/>
                <a:sym typeface="DM Sans"/>
              </a:defRPr>
            </a:lvl4pPr>
            <a:lvl5pPr lvl="4">
              <a:spcBef>
                <a:spcPts val="1000"/>
              </a:spcBef>
              <a:spcAft>
                <a:spcPts val="0"/>
              </a:spcAft>
              <a:buClr>
                <a:schemeClr val="lt1"/>
              </a:buClr>
              <a:buSzPts val="4500"/>
              <a:buNone/>
              <a:defRPr sz="4500">
                <a:solidFill>
                  <a:schemeClr val="lt1"/>
                </a:solidFill>
                <a:latin typeface="DM Sans"/>
                <a:ea typeface="DM Sans"/>
                <a:cs typeface="DM Sans"/>
                <a:sym typeface="DM Sans"/>
              </a:defRPr>
            </a:lvl5pPr>
            <a:lvl6pPr lvl="5">
              <a:spcBef>
                <a:spcPts val="1000"/>
              </a:spcBef>
              <a:spcAft>
                <a:spcPts val="0"/>
              </a:spcAft>
              <a:buClr>
                <a:schemeClr val="lt1"/>
              </a:buClr>
              <a:buSzPts val="4500"/>
              <a:buNone/>
              <a:defRPr sz="4500">
                <a:solidFill>
                  <a:schemeClr val="lt1"/>
                </a:solidFill>
                <a:latin typeface="DM Sans"/>
                <a:ea typeface="DM Sans"/>
                <a:cs typeface="DM Sans"/>
                <a:sym typeface="DM Sans"/>
              </a:defRPr>
            </a:lvl6pPr>
            <a:lvl7pPr lvl="6">
              <a:spcBef>
                <a:spcPts val="1000"/>
              </a:spcBef>
              <a:spcAft>
                <a:spcPts val="0"/>
              </a:spcAft>
              <a:buClr>
                <a:schemeClr val="lt1"/>
              </a:buClr>
              <a:buSzPts val="4500"/>
              <a:buNone/>
              <a:defRPr sz="4500">
                <a:solidFill>
                  <a:schemeClr val="lt1"/>
                </a:solidFill>
                <a:latin typeface="DM Sans"/>
                <a:ea typeface="DM Sans"/>
                <a:cs typeface="DM Sans"/>
                <a:sym typeface="DM Sans"/>
              </a:defRPr>
            </a:lvl7pPr>
            <a:lvl8pPr lvl="7">
              <a:spcBef>
                <a:spcPts val="1000"/>
              </a:spcBef>
              <a:spcAft>
                <a:spcPts val="0"/>
              </a:spcAft>
              <a:buClr>
                <a:schemeClr val="lt1"/>
              </a:buClr>
              <a:buSzPts val="4500"/>
              <a:buNone/>
              <a:defRPr sz="4500">
                <a:solidFill>
                  <a:schemeClr val="lt1"/>
                </a:solidFill>
                <a:latin typeface="DM Sans"/>
                <a:ea typeface="DM Sans"/>
                <a:cs typeface="DM Sans"/>
                <a:sym typeface="DM Sans"/>
              </a:defRPr>
            </a:lvl8pPr>
            <a:lvl9pPr lvl="8">
              <a:spcBef>
                <a:spcPts val="1000"/>
              </a:spcBef>
              <a:spcAft>
                <a:spcPts val="1000"/>
              </a:spcAft>
              <a:buClr>
                <a:schemeClr val="lt1"/>
              </a:buClr>
              <a:buSzPts val="4500"/>
              <a:buNone/>
              <a:defRPr sz="4500">
                <a:solidFill>
                  <a:schemeClr val="lt1"/>
                </a:solidFill>
                <a:latin typeface="DM Sans"/>
                <a:ea typeface="DM Sans"/>
                <a:cs typeface="DM Sans"/>
                <a:sym typeface="DM Sans"/>
              </a:defRPr>
            </a:lvl9pPr>
          </a:lstStyle>
          <a:p>
            <a:endParaRPr/>
          </a:p>
        </p:txBody>
      </p:sp>
      <p:sp>
        <p:nvSpPr>
          <p:cNvPr id="112" name="Google Shape;112;p20"/>
          <p:cNvSpPr txBox="1">
            <a:spLocks noGrp="1"/>
          </p:cNvSpPr>
          <p:nvPr>
            <p:ph type="title" idx="2"/>
          </p:nvPr>
        </p:nvSpPr>
        <p:spPr>
          <a:xfrm>
            <a:off x="3094975" y="51792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pic>
        <p:nvPicPr>
          <p:cNvPr id="113" name="Google Shape;113;p20"/>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 Dark blue - E - content and image">
  <p:cSld name="CUSTOM_2_2">
    <p:bg>
      <p:bgPr>
        <a:solidFill>
          <a:schemeClr val="lt1"/>
        </a:solidFill>
        <a:effectLst/>
      </p:bgPr>
    </p:bg>
    <p:spTree>
      <p:nvGrpSpPr>
        <p:cNvPr id="1" name="Shape 114"/>
        <p:cNvGrpSpPr/>
        <p:nvPr/>
      </p:nvGrpSpPr>
      <p:grpSpPr>
        <a:xfrm>
          <a:off x="0" y="0"/>
          <a:ext cx="0" cy="0"/>
          <a:chOff x="0" y="0"/>
          <a:chExt cx="0" cy="0"/>
        </a:xfrm>
      </p:grpSpPr>
      <p:sp>
        <p:nvSpPr>
          <p:cNvPr id="115" name="Google Shape;115;p21"/>
          <p:cNvSpPr/>
          <p:nvPr/>
        </p:nvSpPr>
        <p:spPr>
          <a:xfrm flipH="1">
            <a:off x="7363841" y="-13400"/>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21"/>
          <p:cNvGrpSpPr/>
          <p:nvPr/>
        </p:nvGrpSpPr>
        <p:grpSpPr>
          <a:xfrm rot="-5400000" flipH="1">
            <a:off x="3799333" y="1528614"/>
            <a:ext cx="5180083" cy="2096709"/>
            <a:chOff x="-47925" y="398986"/>
            <a:chExt cx="9223795" cy="3690739"/>
          </a:xfrm>
        </p:grpSpPr>
        <p:sp>
          <p:nvSpPr>
            <p:cNvPr id="117" name="Google Shape;117;p21"/>
            <p:cNvSpPr/>
            <p:nvPr/>
          </p:nvSpPr>
          <p:spPr>
            <a:xfrm rot="-10799940">
              <a:off x="-47762" y="399067"/>
              <a:ext cx="9223632" cy="3105648"/>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1"/>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120" name="Google Shape;120;p21"/>
          <p:cNvSpPr txBox="1">
            <a:spLocks noGrp="1"/>
          </p:cNvSpPr>
          <p:nvPr>
            <p:ph type="body" idx="1"/>
          </p:nvPr>
        </p:nvSpPr>
        <p:spPr>
          <a:xfrm>
            <a:off x="598950" y="1916675"/>
            <a:ext cx="4575000" cy="272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21" name="Google Shape;121;p21"/>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22" name="Google Shape;122;p21"/>
          <p:cNvSpPr txBox="1">
            <a:spLocks noGrp="1"/>
          </p:cNvSpPr>
          <p:nvPr>
            <p:ph type="title"/>
          </p:nvPr>
        </p:nvSpPr>
        <p:spPr>
          <a:xfrm>
            <a:off x="598950" y="62337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sp>
        <p:nvSpPr>
          <p:cNvPr id="123" name="Google Shape;123;p21"/>
          <p:cNvSpPr txBox="1">
            <a:spLocks noGrp="1"/>
          </p:cNvSpPr>
          <p:nvPr>
            <p:ph type="subTitle" idx="2"/>
          </p:nvPr>
        </p:nvSpPr>
        <p:spPr>
          <a:xfrm>
            <a:off x="598950" y="1399175"/>
            <a:ext cx="4326300" cy="3225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chemeClr val="accent1"/>
              </a:buClr>
              <a:buSzPts val="1400"/>
              <a:buFont typeface="Playfair Display"/>
              <a:buNone/>
              <a:defRPr>
                <a:solidFill>
                  <a:schemeClr val="accent1"/>
                </a:solidFill>
                <a:latin typeface="Playfair Display"/>
                <a:ea typeface="Playfair Display"/>
                <a:cs typeface="Playfair Display"/>
                <a:sym typeface="Playfair Display"/>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a:endParaRPr/>
          </a:p>
        </p:txBody>
      </p:sp>
      <p:pic>
        <p:nvPicPr>
          <p:cNvPr id="124" name="Google Shape;124;p21"/>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 Dark blue - E - content and image 1">
  <p:cSld name="CUSTOM_2_2_2">
    <p:spTree>
      <p:nvGrpSpPr>
        <p:cNvPr id="1" name="Shape 125"/>
        <p:cNvGrpSpPr/>
        <p:nvPr/>
      </p:nvGrpSpPr>
      <p:grpSpPr>
        <a:xfrm>
          <a:off x="0" y="0"/>
          <a:ext cx="0" cy="0"/>
          <a:chOff x="0" y="0"/>
          <a:chExt cx="0" cy="0"/>
        </a:xfrm>
      </p:grpSpPr>
      <p:sp>
        <p:nvSpPr>
          <p:cNvPr id="126" name="Google Shape;126;p22"/>
          <p:cNvSpPr/>
          <p:nvPr/>
        </p:nvSpPr>
        <p:spPr>
          <a:xfrm flipH="1">
            <a:off x="7363841" y="-13400"/>
            <a:ext cx="1813200" cy="51804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22"/>
          <p:cNvGrpSpPr/>
          <p:nvPr/>
        </p:nvGrpSpPr>
        <p:grpSpPr>
          <a:xfrm rot="-5400000" flipH="1">
            <a:off x="3799333" y="1528614"/>
            <a:ext cx="5180083" cy="2096709"/>
            <a:chOff x="-47925" y="398986"/>
            <a:chExt cx="9223795" cy="3690739"/>
          </a:xfrm>
        </p:grpSpPr>
        <p:sp>
          <p:nvSpPr>
            <p:cNvPr id="128" name="Google Shape;128;p22"/>
            <p:cNvSpPr/>
            <p:nvPr/>
          </p:nvSpPr>
          <p:spPr>
            <a:xfrm rot="-10799940">
              <a:off x="-47762" y="399067"/>
              <a:ext cx="9223632" cy="3105648"/>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22"/>
          <p:cNvSpPr txBox="1"/>
          <p:nvPr/>
        </p:nvSpPr>
        <p:spPr>
          <a:xfrm>
            <a:off x="741600" y="2479719"/>
            <a:ext cx="1527900" cy="572700"/>
          </a:xfrm>
          <a:prstGeom prst="rect">
            <a:avLst/>
          </a:prstGeom>
          <a:noFill/>
          <a:ln>
            <a:noFill/>
          </a:ln>
        </p:spPr>
        <p:txBody>
          <a:bodyPr spcFirstLastPara="1" wrap="square" lIns="0" tIns="91425" rIns="0" bIns="91425" anchor="t" anchorCtr="0">
            <a:noAutofit/>
          </a:bodyPr>
          <a:lstStyle/>
          <a:p>
            <a:pPr marL="0" lvl="0" indent="0" algn="l" rtl="0">
              <a:lnSpc>
                <a:spcPct val="90000"/>
              </a:lnSpc>
              <a:spcBef>
                <a:spcPts val="600"/>
              </a:spcBef>
              <a:spcAft>
                <a:spcPts val="1200"/>
              </a:spcAft>
              <a:buNone/>
            </a:pPr>
            <a:endParaRPr sz="1500" b="1">
              <a:solidFill>
                <a:srgbClr val="FFFFFF"/>
              </a:solidFill>
              <a:latin typeface="Oswald"/>
              <a:ea typeface="Oswald"/>
              <a:cs typeface="Oswald"/>
              <a:sym typeface="Oswald"/>
            </a:endParaRPr>
          </a:p>
        </p:txBody>
      </p:sp>
      <p:sp>
        <p:nvSpPr>
          <p:cNvPr id="131" name="Google Shape;131;p22"/>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32" name="Google Shape;132;p22"/>
          <p:cNvSpPr txBox="1">
            <a:spLocks noGrp="1"/>
          </p:cNvSpPr>
          <p:nvPr>
            <p:ph type="title"/>
          </p:nvPr>
        </p:nvSpPr>
        <p:spPr>
          <a:xfrm>
            <a:off x="598950" y="623375"/>
            <a:ext cx="4326300" cy="12933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chemeClr val="accent1"/>
              </a:buClr>
              <a:buSzPts val="4500"/>
              <a:buNone/>
              <a:defRPr sz="4500">
                <a:solidFill>
                  <a:schemeClr val="accent1"/>
                </a:solidFill>
                <a:latin typeface="DM Sans"/>
                <a:ea typeface="DM Sans"/>
                <a:cs typeface="DM Sans"/>
                <a:sym typeface="DM Sans"/>
              </a:defRPr>
            </a:lvl2pPr>
            <a:lvl3pPr lvl="2">
              <a:spcBef>
                <a:spcPts val="1000"/>
              </a:spcBef>
              <a:spcAft>
                <a:spcPts val="0"/>
              </a:spcAft>
              <a:buClr>
                <a:schemeClr val="accent1"/>
              </a:buClr>
              <a:buSzPts val="4500"/>
              <a:buNone/>
              <a:defRPr sz="4500">
                <a:solidFill>
                  <a:schemeClr val="accent1"/>
                </a:solidFill>
                <a:latin typeface="DM Sans"/>
                <a:ea typeface="DM Sans"/>
                <a:cs typeface="DM Sans"/>
                <a:sym typeface="DM Sans"/>
              </a:defRPr>
            </a:lvl3pPr>
            <a:lvl4pPr lvl="3">
              <a:spcBef>
                <a:spcPts val="1000"/>
              </a:spcBef>
              <a:spcAft>
                <a:spcPts val="0"/>
              </a:spcAft>
              <a:buClr>
                <a:schemeClr val="accent1"/>
              </a:buClr>
              <a:buSzPts val="4500"/>
              <a:buNone/>
              <a:defRPr sz="4500">
                <a:solidFill>
                  <a:schemeClr val="accent1"/>
                </a:solidFill>
                <a:latin typeface="DM Sans"/>
                <a:ea typeface="DM Sans"/>
                <a:cs typeface="DM Sans"/>
                <a:sym typeface="DM Sans"/>
              </a:defRPr>
            </a:lvl4pPr>
            <a:lvl5pPr lvl="4">
              <a:spcBef>
                <a:spcPts val="1000"/>
              </a:spcBef>
              <a:spcAft>
                <a:spcPts val="0"/>
              </a:spcAft>
              <a:buClr>
                <a:schemeClr val="accent1"/>
              </a:buClr>
              <a:buSzPts val="4500"/>
              <a:buNone/>
              <a:defRPr sz="4500">
                <a:solidFill>
                  <a:schemeClr val="accent1"/>
                </a:solidFill>
                <a:latin typeface="DM Sans"/>
                <a:ea typeface="DM Sans"/>
                <a:cs typeface="DM Sans"/>
                <a:sym typeface="DM Sans"/>
              </a:defRPr>
            </a:lvl5pPr>
            <a:lvl6pPr lvl="5">
              <a:spcBef>
                <a:spcPts val="1000"/>
              </a:spcBef>
              <a:spcAft>
                <a:spcPts val="0"/>
              </a:spcAft>
              <a:buClr>
                <a:schemeClr val="accent1"/>
              </a:buClr>
              <a:buSzPts val="4500"/>
              <a:buNone/>
              <a:defRPr sz="4500">
                <a:solidFill>
                  <a:schemeClr val="accent1"/>
                </a:solidFill>
                <a:latin typeface="DM Sans"/>
                <a:ea typeface="DM Sans"/>
                <a:cs typeface="DM Sans"/>
                <a:sym typeface="DM Sans"/>
              </a:defRPr>
            </a:lvl6pPr>
            <a:lvl7pPr lvl="6">
              <a:spcBef>
                <a:spcPts val="1000"/>
              </a:spcBef>
              <a:spcAft>
                <a:spcPts val="0"/>
              </a:spcAft>
              <a:buClr>
                <a:schemeClr val="accent1"/>
              </a:buClr>
              <a:buSzPts val="4500"/>
              <a:buNone/>
              <a:defRPr sz="4500">
                <a:solidFill>
                  <a:schemeClr val="accent1"/>
                </a:solidFill>
                <a:latin typeface="DM Sans"/>
                <a:ea typeface="DM Sans"/>
                <a:cs typeface="DM Sans"/>
                <a:sym typeface="DM Sans"/>
              </a:defRPr>
            </a:lvl7pPr>
            <a:lvl8pPr lvl="7">
              <a:spcBef>
                <a:spcPts val="1000"/>
              </a:spcBef>
              <a:spcAft>
                <a:spcPts val="0"/>
              </a:spcAft>
              <a:buClr>
                <a:schemeClr val="accent1"/>
              </a:buClr>
              <a:buSzPts val="4500"/>
              <a:buNone/>
              <a:defRPr sz="4500">
                <a:solidFill>
                  <a:schemeClr val="accent1"/>
                </a:solidFill>
                <a:latin typeface="DM Sans"/>
                <a:ea typeface="DM Sans"/>
                <a:cs typeface="DM Sans"/>
                <a:sym typeface="DM Sans"/>
              </a:defRPr>
            </a:lvl8pPr>
            <a:lvl9pPr lvl="8">
              <a:spcBef>
                <a:spcPts val="1000"/>
              </a:spcBef>
              <a:spcAft>
                <a:spcPts val="1000"/>
              </a:spcAft>
              <a:buClr>
                <a:schemeClr val="accent1"/>
              </a:buClr>
              <a:buSzPts val="4500"/>
              <a:buNone/>
              <a:defRPr sz="4500">
                <a:solidFill>
                  <a:schemeClr val="accent1"/>
                </a:solidFill>
                <a:latin typeface="DM Sans"/>
                <a:ea typeface="DM Sans"/>
                <a:cs typeface="DM Sans"/>
                <a:sym typeface="DM Sans"/>
              </a:defRPr>
            </a:lvl9pPr>
          </a:lstStyle>
          <a:p>
            <a:endParaRPr/>
          </a:p>
        </p:txBody>
      </p:sp>
      <p:pic>
        <p:nvPicPr>
          <p:cNvPr id="133" name="Google Shape;133;p2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 Dark blue - F - upper wave">
  <p:cSld name="CUSTOM_3">
    <p:bg>
      <p:bgPr>
        <a:solidFill>
          <a:srgbClr val="335A45"/>
        </a:solidFill>
        <a:effectLst/>
      </p:bgPr>
    </p:bg>
    <p:spTree>
      <p:nvGrpSpPr>
        <p:cNvPr id="1" name="Shape 134"/>
        <p:cNvGrpSpPr/>
        <p:nvPr/>
      </p:nvGrpSpPr>
      <p:grpSpPr>
        <a:xfrm>
          <a:off x="0" y="0"/>
          <a:ext cx="0" cy="0"/>
          <a:chOff x="0" y="0"/>
          <a:chExt cx="0" cy="0"/>
        </a:xfrm>
      </p:grpSpPr>
      <p:grpSp>
        <p:nvGrpSpPr>
          <p:cNvPr id="135" name="Google Shape;135;p23"/>
          <p:cNvGrpSpPr/>
          <p:nvPr/>
        </p:nvGrpSpPr>
        <p:grpSpPr>
          <a:xfrm>
            <a:off x="-47775" y="757519"/>
            <a:ext cx="9223657" cy="4386209"/>
            <a:chOff x="-47782" y="926927"/>
            <a:chExt cx="9223657" cy="4216698"/>
          </a:xfrm>
        </p:grpSpPr>
        <p:sp>
          <p:nvSpPr>
            <p:cNvPr id="136" name="Google Shape;136;p23"/>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3"/>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39" name="Google Shape;139;p23"/>
          <p:cNvSpPr txBox="1">
            <a:spLocks noGrp="1"/>
          </p:cNvSpPr>
          <p:nvPr>
            <p:ph type="title"/>
          </p:nvPr>
        </p:nvSpPr>
        <p:spPr>
          <a:xfrm>
            <a:off x="653850" y="1407025"/>
            <a:ext cx="6656400" cy="8574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a:endParaRPr/>
          </a:p>
        </p:txBody>
      </p:sp>
      <p:sp>
        <p:nvSpPr>
          <p:cNvPr id="140" name="Google Shape;140;p23"/>
          <p:cNvSpPr txBox="1">
            <a:spLocks noGrp="1"/>
          </p:cNvSpPr>
          <p:nvPr>
            <p:ph type="body" idx="1"/>
          </p:nvPr>
        </p:nvSpPr>
        <p:spPr>
          <a:xfrm>
            <a:off x="653850" y="2264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sp>
        <p:nvSpPr>
          <p:cNvPr id="141" name="Google Shape;141;p23"/>
          <p:cNvSpPr txBox="1">
            <a:spLocks noGrp="1"/>
          </p:cNvSpPr>
          <p:nvPr>
            <p:ph type="body" idx="2"/>
          </p:nvPr>
        </p:nvSpPr>
        <p:spPr>
          <a:xfrm>
            <a:off x="4643550" y="2264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pic>
        <p:nvPicPr>
          <p:cNvPr id="142" name="Google Shape;142;p23"/>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Dark blue - G - content plain">
  <p:cSld name="CUSTOM_13">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900" y="448250"/>
            <a:ext cx="7096200" cy="600300"/>
          </a:xfrm>
          <a:prstGeom prst="rect">
            <a:avLst/>
          </a:prstGeom>
        </p:spPr>
        <p:txBody>
          <a:bodyPr spcFirstLastPara="1" wrap="square" lIns="0" tIns="91425" rIns="0" bIns="91425" anchor="t" anchorCtr="0">
            <a:noAutofit/>
          </a:bodyPr>
          <a:lstStyle>
            <a:lvl1pPr lvl="0">
              <a:spcBef>
                <a:spcPts val="0"/>
              </a:spcBef>
              <a:spcAft>
                <a:spcPts val="0"/>
              </a:spcAft>
              <a:buSzPts val="4500"/>
              <a:buNone/>
              <a:defRPr sz="4500"/>
            </a:lvl1pPr>
            <a:lvl2pPr lvl="1">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2pPr>
            <a:lvl3pPr lvl="2">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3pPr>
            <a:lvl4pPr lvl="3">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4pPr>
            <a:lvl5pPr lvl="4">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5pPr>
            <a:lvl6pPr lvl="5">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6pPr>
            <a:lvl7pPr lvl="6">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7pPr>
            <a:lvl8pPr lvl="7">
              <a:spcBef>
                <a:spcPts val="1000"/>
              </a:spcBef>
              <a:spcAft>
                <a:spcPts val="0"/>
              </a:spcAft>
              <a:buClr>
                <a:schemeClr val="accent1"/>
              </a:buClr>
              <a:buSzPts val="4500"/>
              <a:buFont typeface="Oswald"/>
              <a:buNone/>
              <a:defRPr sz="4500" b="1">
                <a:solidFill>
                  <a:schemeClr val="accent1"/>
                </a:solidFill>
                <a:latin typeface="Oswald"/>
                <a:ea typeface="Oswald"/>
                <a:cs typeface="Oswald"/>
                <a:sym typeface="Oswald"/>
              </a:defRPr>
            </a:lvl8pPr>
            <a:lvl9pPr lvl="8">
              <a:spcBef>
                <a:spcPts val="1000"/>
              </a:spcBef>
              <a:spcAft>
                <a:spcPts val="1000"/>
              </a:spcAft>
              <a:buClr>
                <a:schemeClr val="accent1"/>
              </a:buClr>
              <a:buSzPts val="4500"/>
              <a:buFont typeface="Oswald"/>
              <a:buNone/>
              <a:defRPr sz="4500" b="1">
                <a:solidFill>
                  <a:schemeClr val="accent1"/>
                </a:solidFill>
                <a:latin typeface="Oswald"/>
                <a:ea typeface="Oswald"/>
                <a:cs typeface="Oswald"/>
                <a:sym typeface="Oswald"/>
              </a:defRPr>
            </a:lvl9pPr>
          </a:lstStyle>
          <a:p>
            <a:endParaRPr/>
          </a:p>
        </p:txBody>
      </p:sp>
      <p:sp>
        <p:nvSpPr>
          <p:cNvPr id="145" name="Google Shape;145;p24"/>
          <p:cNvSpPr txBox="1">
            <a:spLocks noGrp="1"/>
          </p:cNvSpPr>
          <p:nvPr>
            <p:ph type="body" idx="1"/>
          </p:nvPr>
        </p:nvSpPr>
        <p:spPr>
          <a:xfrm>
            <a:off x="415900" y="1451100"/>
            <a:ext cx="3966000" cy="33885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46" name="Google Shape;146;p24"/>
          <p:cNvSpPr txBox="1">
            <a:spLocks noGrp="1"/>
          </p:cNvSpPr>
          <p:nvPr>
            <p:ph type="body" idx="2"/>
          </p:nvPr>
        </p:nvSpPr>
        <p:spPr>
          <a:xfrm>
            <a:off x="4762100" y="1451100"/>
            <a:ext cx="3966000" cy="33885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47" name="Google Shape;147;p24"/>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pic>
        <p:nvPicPr>
          <p:cNvPr id="148" name="Google Shape;148;p24"/>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 Dark blue - H - lower wave">
  <p:cSld name="CUSTOM_4">
    <p:bg>
      <p:bgPr>
        <a:solidFill>
          <a:srgbClr val="335A45"/>
        </a:solidFill>
        <a:effectLst/>
      </p:bgPr>
    </p:bg>
    <p:spTree>
      <p:nvGrpSpPr>
        <p:cNvPr id="1" name="Shape 149"/>
        <p:cNvGrpSpPr/>
        <p:nvPr/>
      </p:nvGrpSpPr>
      <p:grpSpPr>
        <a:xfrm>
          <a:off x="0" y="0"/>
          <a:ext cx="0" cy="0"/>
          <a:chOff x="0" y="0"/>
          <a:chExt cx="0" cy="0"/>
        </a:xfrm>
      </p:grpSpPr>
      <p:grpSp>
        <p:nvGrpSpPr>
          <p:cNvPr id="150" name="Google Shape;150;p25"/>
          <p:cNvGrpSpPr/>
          <p:nvPr/>
        </p:nvGrpSpPr>
        <p:grpSpPr>
          <a:xfrm rot="10800000">
            <a:off x="-6" y="1"/>
            <a:ext cx="9188607" cy="4570479"/>
            <a:chOff x="-47782" y="926927"/>
            <a:chExt cx="9223657" cy="4216698"/>
          </a:xfrm>
        </p:grpSpPr>
        <p:sp>
          <p:nvSpPr>
            <p:cNvPr id="151" name="Google Shape;151;p25"/>
            <p:cNvSpPr/>
            <p:nvPr/>
          </p:nvSpPr>
          <p:spPr>
            <a:xfrm rot="-10799940">
              <a:off x="-47782" y="927008"/>
              <a:ext cx="9223632" cy="1143936"/>
            </a:xfrm>
            <a:prstGeom prst="flowChartDocumen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39825" y="1162925"/>
              <a:ext cx="9215700" cy="398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154" name="Google Shape;154;p25"/>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SzPts val="6500"/>
              <a:buNone/>
              <a:defRPr>
                <a:latin typeface="DM Sans"/>
                <a:ea typeface="DM Sans"/>
                <a:cs typeface="DM Sans"/>
                <a:sym typeface="DM Sans"/>
              </a:defRPr>
            </a:lvl2pPr>
            <a:lvl3pPr lvl="2">
              <a:spcBef>
                <a:spcPts val="1000"/>
              </a:spcBef>
              <a:spcAft>
                <a:spcPts val="0"/>
              </a:spcAft>
              <a:buSzPts val="6500"/>
              <a:buNone/>
              <a:defRPr>
                <a:latin typeface="DM Sans"/>
                <a:ea typeface="DM Sans"/>
                <a:cs typeface="DM Sans"/>
                <a:sym typeface="DM Sans"/>
              </a:defRPr>
            </a:lvl3pPr>
            <a:lvl4pPr lvl="3">
              <a:spcBef>
                <a:spcPts val="1000"/>
              </a:spcBef>
              <a:spcAft>
                <a:spcPts val="0"/>
              </a:spcAft>
              <a:buSzPts val="6500"/>
              <a:buNone/>
              <a:defRPr>
                <a:latin typeface="DM Sans"/>
                <a:ea typeface="DM Sans"/>
                <a:cs typeface="DM Sans"/>
                <a:sym typeface="DM Sans"/>
              </a:defRPr>
            </a:lvl4pPr>
            <a:lvl5pPr lvl="4">
              <a:spcBef>
                <a:spcPts val="1000"/>
              </a:spcBef>
              <a:spcAft>
                <a:spcPts val="0"/>
              </a:spcAft>
              <a:buSzPts val="6500"/>
              <a:buNone/>
              <a:defRPr>
                <a:latin typeface="DM Sans"/>
                <a:ea typeface="DM Sans"/>
                <a:cs typeface="DM Sans"/>
                <a:sym typeface="DM Sans"/>
              </a:defRPr>
            </a:lvl5pPr>
            <a:lvl6pPr lvl="5">
              <a:spcBef>
                <a:spcPts val="1000"/>
              </a:spcBef>
              <a:spcAft>
                <a:spcPts val="0"/>
              </a:spcAft>
              <a:buSzPts val="6500"/>
              <a:buNone/>
              <a:defRPr>
                <a:latin typeface="DM Sans"/>
                <a:ea typeface="DM Sans"/>
                <a:cs typeface="DM Sans"/>
                <a:sym typeface="DM Sans"/>
              </a:defRPr>
            </a:lvl6pPr>
            <a:lvl7pPr lvl="6">
              <a:spcBef>
                <a:spcPts val="1000"/>
              </a:spcBef>
              <a:spcAft>
                <a:spcPts val="0"/>
              </a:spcAft>
              <a:buSzPts val="6500"/>
              <a:buNone/>
              <a:defRPr>
                <a:latin typeface="DM Sans"/>
                <a:ea typeface="DM Sans"/>
                <a:cs typeface="DM Sans"/>
                <a:sym typeface="DM Sans"/>
              </a:defRPr>
            </a:lvl7pPr>
            <a:lvl8pPr lvl="7">
              <a:spcBef>
                <a:spcPts val="1000"/>
              </a:spcBef>
              <a:spcAft>
                <a:spcPts val="0"/>
              </a:spcAft>
              <a:buSzPts val="6500"/>
              <a:buNone/>
              <a:defRPr>
                <a:latin typeface="DM Sans"/>
                <a:ea typeface="DM Sans"/>
                <a:cs typeface="DM Sans"/>
                <a:sym typeface="DM Sans"/>
              </a:defRPr>
            </a:lvl8pPr>
            <a:lvl9pPr lvl="8">
              <a:spcBef>
                <a:spcPts val="1000"/>
              </a:spcBef>
              <a:spcAft>
                <a:spcPts val="1000"/>
              </a:spcAft>
              <a:buSzPts val="6500"/>
              <a:buNone/>
              <a:defRPr>
                <a:latin typeface="DM Sans"/>
                <a:ea typeface="DM Sans"/>
                <a:cs typeface="DM Sans"/>
                <a:sym typeface="DM Sans"/>
              </a:defRPr>
            </a:lvl9pPr>
          </a:lstStyle>
          <a:p>
            <a:endParaRPr/>
          </a:p>
        </p:txBody>
      </p:sp>
      <p:sp>
        <p:nvSpPr>
          <p:cNvPr id="155" name="Google Shape;155;p25"/>
          <p:cNvSpPr txBox="1">
            <a:spLocks noGrp="1"/>
          </p:cNvSpPr>
          <p:nvPr>
            <p:ph type="body" idx="1"/>
          </p:nvPr>
        </p:nvSpPr>
        <p:spPr>
          <a:xfrm>
            <a:off x="653850" y="1502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sp>
        <p:nvSpPr>
          <p:cNvPr id="156" name="Google Shape;156;p25"/>
          <p:cNvSpPr txBox="1">
            <a:spLocks noGrp="1"/>
          </p:cNvSpPr>
          <p:nvPr>
            <p:ph type="body" idx="2"/>
          </p:nvPr>
        </p:nvSpPr>
        <p:spPr>
          <a:xfrm>
            <a:off x="4643550" y="1502425"/>
            <a:ext cx="3846600" cy="1908900"/>
          </a:xfrm>
          <a:prstGeom prst="rect">
            <a:avLst/>
          </a:prstGeom>
          <a:noFill/>
          <a:ln>
            <a:noFill/>
          </a:ln>
        </p:spPr>
        <p:txBody>
          <a:bodyPr spcFirstLastPara="1" wrap="square" lIns="0" tIns="91425" rIns="0" bIns="91425" anchor="t" anchorCtr="0">
            <a:noAutofit/>
          </a:bodyPr>
          <a:lstStyle>
            <a:lvl1pPr marL="457200" lvl="0" indent="-292100">
              <a:lnSpc>
                <a:spcPct val="115000"/>
              </a:lnSpc>
              <a:spcBef>
                <a:spcPts val="0"/>
              </a:spcBef>
              <a:spcAft>
                <a:spcPts val="0"/>
              </a:spcAft>
              <a:buSzPts val="1000"/>
              <a:buChar char="●"/>
              <a:defRPr sz="1000"/>
            </a:lvl1pPr>
            <a:lvl2pPr marL="914400" lvl="1" indent="-292100">
              <a:lnSpc>
                <a:spcPct val="115000"/>
              </a:lnSpc>
              <a:spcBef>
                <a:spcPts val="1000"/>
              </a:spcBef>
              <a:spcAft>
                <a:spcPts val="0"/>
              </a:spcAft>
              <a:buSzPts val="1000"/>
              <a:buChar char="○"/>
              <a:defRPr sz="1000"/>
            </a:lvl2pPr>
            <a:lvl3pPr marL="1371600" lvl="2" indent="-292100">
              <a:lnSpc>
                <a:spcPct val="115000"/>
              </a:lnSpc>
              <a:spcBef>
                <a:spcPts val="1000"/>
              </a:spcBef>
              <a:spcAft>
                <a:spcPts val="0"/>
              </a:spcAft>
              <a:buSzPts val="1000"/>
              <a:buChar char="■"/>
              <a:defRPr sz="1000"/>
            </a:lvl3pPr>
            <a:lvl4pPr marL="1828800" lvl="3" indent="-292100">
              <a:lnSpc>
                <a:spcPct val="115000"/>
              </a:lnSpc>
              <a:spcBef>
                <a:spcPts val="1000"/>
              </a:spcBef>
              <a:spcAft>
                <a:spcPts val="0"/>
              </a:spcAft>
              <a:buSzPts val="1000"/>
              <a:buChar char="●"/>
              <a:defRPr sz="1000"/>
            </a:lvl4pPr>
            <a:lvl5pPr marL="2286000" lvl="4" indent="-292100">
              <a:lnSpc>
                <a:spcPct val="115000"/>
              </a:lnSpc>
              <a:spcBef>
                <a:spcPts val="1000"/>
              </a:spcBef>
              <a:spcAft>
                <a:spcPts val="0"/>
              </a:spcAft>
              <a:buSzPts val="1000"/>
              <a:buChar char="○"/>
              <a:defRPr sz="1000"/>
            </a:lvl5pPr>
            <a:lvl6pPr marL="2743200" lvl="5" indent="-292100">
              <a:lnSpc>
                <a:spcPct val="115000"/>
              </a:lnSpc>
              <a:spcBef>
                <a:spcPts val="1000"/>
              </a:spcBef>
              <a:spcAft>
                <a:spcPts val="0"/>
              </a:spcAft>
              <a:buSzPts val="1000"/>
              <a:buChar char="■"/>
              <a:defRPr sz="1000"/>
            </a:lvl6pPr>
            <a:lvl7pPr marL="3200400" lvl="6" indent="-292100">
              <a:lnSpc>
                <a:spcPct val="115000"/>
              </a:lnSpc>
              <a:spcBef>
                <a:spcPts val="1000"/>
              </a:spcBef>
              <a:spcAft>
                <a:spcPts val="0"/>
              </a:spcAft>
              <a:buSzPts val="1000"/>
              <a:buChar char="●"/>
              <a:defRPr sz="1000"/>
            </a:lvl7pPr>
            <a:lvl8pPr marL="3657600" lvl="7" indent="-292100">
              <a:lnSpc>
                <a:spcPct val="115000"/>
              </a:lnSpc>
              <a:spcBef>
                <a:spcPts val="1000"/>
              </a:spcBef>
              <a:spcAft>
                <a:spcPts val="0"/>
              </a:spcAft>
              <a:buSzPts val="1000"/>
              <a:buChar char="○"/>
              <a:defRPr sz="1000"/>
            </a:lvl8pPr>
            <a:lvl9pPr marL="4114800" lvl="8" indent="-292100">
              <a:lnSpc>
                <a:spcPct val="115000"/>
              </a:lnSpc>
              <a:spcBef>
                <a:spcPts val="1000"/>
              </a:spcBef>
              <a:spcAft>
                <a:spcPts val="1000"/>
              </a:spcAft>
              <a:buSzPts val="1000"/>
              <a:buChar char="■"/>
              <a:defRPr sz="1000"/>
            </a:lvl9pPr>
          </a:lstStyle>
          <a:p>
            <a:endParaRPr/>
          </a:p>
        </p:txBody>
      </p:sp>
      <p:pic>
        <p:nvPicPr>
          <p:cNvPr id="157" name="Google Shape;157;p25"/>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Dark blue - I - content bold header">
  <p:cSld name="CUSTOM_7">
    <p:bg>
      <p:bgPr>
        <a:solidFill>
          <a:srgbClr val="335A45"/>
        </a:solidFill>
        <a:effectLst/>
      </p:bgPr>
    </p:bg>
    <p:spTree>
      <p:nvGrpSpPr>
        <p:cNvPr id="1" name="Shape 158"/>
        <p:cNvGrpSpPr/>
        <p:nvPr/>
      </p:nvGrpSpPr>
      <p:grpSpPr>
        <a:xfrm>
          <a:off x="0" y="0"/>
          <a:ext cx="0" cy="0"/>
          <a:chOff x="0" y="0"/>
          <a:chExt cx="0" cy="0"/>
        </a:xfrm>
      </p:grpSpPr>
      <p:grpSp>
        <p:nvGrpSpPr>
          <p:cNvPr id="159" name="Google Shape;159;p26"/>
          <p:cNvGrpSpPr/>
          <p:nvPr/>
        </p:nvGrpSpPr>
        <p:grpSpPr>
          <a:xfrm>
            <a:off x="-47775" y="1870404"/>
            <a:ext cx="9223657" cy="3272115"/>
            <a:chOff x="-47782" y="926927"/>
            <a:chExt cx="9223657" cy="2894909"/>
          </a:xfrm>
        </p:grpSpPr>
        <p:sp>
          <p:nvSpPr>
            <p:cNvPr id="160" name="Google Shape;160;p26"/>
            <p:cNvSpPr/>
            <p:nvPr/>
          </p:nvSpPr>
          <p:spPr>
            <a:xfrm rot="-10799940">
              <a:off x="-47782" y="927008"/>
              <a:ext cx="9223632" cy="1143936"/>
            </a:xfrm>
            <a:prstGeom prst="flowChartDocumen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9825" y="1162936"/>
              <a:ext cx="9215700" cy="26589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grpSp>
      <p:sp>
        <p:nvSpPr>
          <p:cNvPr id="162" name="Google Shape;162;p26"/>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63" name="Google Shape;163;p26"/>
          <p:cNvSpPr txBox="1">
            <a:spLocks noGrp="1"/>
          </p:cNvSpPr>
          <p:nvPr>
            <p:ph type="body" idx="1"/>
          </p:nvPr>
        </p:nvSpPr>
        <p:spPr>
          <a:xfrm>
            <a:off x="688875" y="2613125"/>
            <a:ext cx="5262600" cy="2210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64" name="Google Shape;164;p26"/>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100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1000"/>
              </a:spcBef>
              <a:spcAft>
                <a:spcPts val="1000"/>
              </a:spcAft>
              <a:buClr>
                <a:schemeClr val="lt1"/>
              </a:buClr>
              <a:buSzPts val="6500"/>
              <a:buNone/>
              <a:defRPr>
                <a:solidFill>
                  <a:schemeClr val="lt1"/>
                </a:solidFill>
                <a:latin typeface="DM Sans"/>
                <a:ea typeface="DM Sans"/>
                <a:cs typeface="DM Sans"/>
                <a:sym typeface="DM Sans"/>
              </a:defRPr>
            </a:lvl9pPr>
          </a:lstStyle>
          <a:p>
            <a:endParaRPr/>
          </a:p>
        </p:txBody>
      </p:sp>
      <p:sp>
        <p:nvSpPr>
          <p:cNvPr id="165" name="Google Shape;165;p26"/>
          <p:cNvSpPr txBox="1">
            <a:spLocks noGrp="1"/>
          </p:cNvSpPr>
          <p:nvPr>
            <p:ph type="subTitle" idx="2"/>
          </p:nvPr>
        </p:nvSpPr>
        <p:spPr>
          <a:xfrm>
            <a:off x="683775" y="2316550"/>
            <a:ext cx="5272800" cy="250800"/>
          </a:xfrm>
          <a:prstGeom prst="rect">
            <a:avLst/>
          </a:prstGeom>
          <a:noFill/>
          <a:ln>
            <a:noFill/>
          </a:ln>
        </p:spPr>
        <p:txBody>
          <a:bodyPr spcFirstLastPara="1" wrap="square" lIns="0" tIns="91425" rIns="0" bIns="91425" anchor="t" anchorCtr="0">
            <a:noAutofit/>
          </a:bodyPr>
          <a:lstStyle>
            <a:lvl1pPr lvl="0">
              <a:lnSpc>
                <a:spcPct val="100000"/>
              </a:lnSpc>
              <a:spcBef>
                <a:spcPts val="0"/>
              </a:spcBef>
              <a:spcAft>
                <a:spcPts val="0"/>
              </a:spcAft>
              <a:buClr>
                <a:schemeClr val="accent1"/>
              </a:buClr>
              <a:buSzPts val="1400"/>
              <a:buFont typeface="Playfair Display Medium"/>
              <a:buNone/>
              <a:defRPr>
                <a:solidFill>
                  <a:schemeClr val="accent1"/>
                </a:solidFill>
                <a:latin typeface="Playfair Display Medium"/>
                <a:ea typeface="Playfair Display Medium"/>
                <a:cs typeface="Playfair Display Medium"/>
                <a:sym typeface="Playfair Display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6" name="Google Shape;166;p26"/>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Dark blue - J - timeline">
  <p:cSld name="CUSTOM_7_1">
    <p:bg>
      <p:bgPr>
        <a:solidFill>
          <a:srgbClr val="335A45"/>
        </a:solidFill>
        <a:effectLst/>
      </p:bgPr>
    </p:bg>
    <p:spTree>
      <p:nvGrpSpPr>
        <p:cNvPr id="1" name="Shape 167"/>
        <p:cNvGrpSpPr/>
        <p:nvPr/>
      </p:nvGrpSpPr>
      <p:grpSpPr>
        <a:xfrm>
          <a:off x="0" y="0"/>
          <a:ext cx="0" cy="0"/>
          <a:chOff x="0" y="0"/>
          <a:chExt cx="0" cy="0"/>
        </a:xfrm>
      </p:grpSpPr>
      <p:grpSp>
        <p:nvGrpSpPr>
          <p:cNvPr id="168" name="Google Shape;168;p27"/>
          <p:cNvGrpSpPr/>
          <p:nvPr/>
        </p:nvGrpSpPr>
        <p:grpSpPr>
          <a:xfrm>
            <a:off x="-47775" y="1870404"/>
            <a:ext cx="9223657" cy="3272115"/>
            <a:chOff x="-47782" y="926927"/>
            <a:chExt cx="9223657" cy="2894909"/>
          </a:xfrm>
        </p:grpSpPr>
        <p:sp>
          <p:nvSpPr>
            <p:cNvPr id="169" name="Google Shape;169;p27"/>
            <p:cNvSpPr/>
            <p:nvPr/>
          </p:nvSpPr>
          <p:spPr>
            <a:xfrm rot="-10799940">
              <a:off x="-47782" y="927008"/>
              <a:ext cx="9223632" cy="1143936"/>
            </a:xfrm>
            <a:prstGeom prst="flowChartDocumen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39825" y="1162936"/>
              <a:ext cx="9215700" cy="26589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endParaRPr/>
            </a:p>
          </p:txBody>
        </p:sp>
      </p:grpSp>
      <p:sp>
        <p:nvSpPr>
          <p:cNvPr id="171" name="Google Shape;171;p27"/>
          <p:cNvSpPr txBox="1">
            <a:spLocks noGrp="1"/>
          </p:cNvSpPr>
          <p:nvPr>
            <p:ph type="body" idx="1"/>
          </p:nvPr>
        </p:nvSpPr>
        <p:spPr>
          <a:xfrm>
            <a:off x="7385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2" name="Google Shape;172;p27"/>
          <p:cNvSpPr txBox="1">
            <a:spLocks noGrp="1"/>
          </p:cNvSpPr>
          <p:nvPr>
            <p:ph type="body" idx="2"/>
          </p:nvPr>
        </p:nvSpPr>
        <p:spPr>
          <a:xfrm>
            <a:off x="18239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3" name="Google Shape;173;p27"/>
          <p:cNvSpPr txBox="1">
            <a:spLocks noGrp="1"/>
          </p:cNvSpPr>
          <p:nvPr>
            <p:ph type="body" idx="3"/>
          </p:nvPr>
        </p:nvSpPr>
        <p:spPr>
          <a:xfrm>
            <a:off x="29093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4" name="Google Shape;174;p27"/>
          <p:cNvSpPr txBox="1">
            <a:spLocks noGrp="1"/>
          </p:cNvSpPr>
          <p:nvPr>
            <p:ph type="body" idx="4"/>
          </p:nvPr>
        </p:nvSpPr>
        <p:spPr>
          <a:xfrm>
            <a:off x="39947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5" name="Google Shape;175;p27"/>
          <p:cNvSpPr txBox="1">
            <a:spLocks noGrp="1"/>
          </p:cNvSpPr>
          <p:nvPr>
            <p:ph type="body" idx="5"/>
          </p:nvPr>
        </p:nvSpPr>
        <p:spPr>
          <a:xfrm>
            <a:off x="50801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6" name="Google Shape;176;p27"/>
          <p:cNvSpPr txBox="1">
            <a:spLocks noGrp="1"/>
          </p:cNvSpPr>
          <p:nvPr>
            <p:ph type="body" idx="6"/>
          </p:nvPr>
        </p:nvSpPr>
        <p:spPr>
          <a:xfrm>
            <a:off x="6165525" y="2666525"/>
            <a:ext cx="1085400" cy="137700"/>
          </a:xfrm>
          <a:prstGeom prst="rect">
            <a:avLst/>
          </a:prstGeom>
          <a:noFill/>
          <a:ln>
            <a:noFill/>
          </a:ln>
        </p:spPr>
        <p:txBody>
          <a:bodyPr spcFirstLastPara="1" wrap="square" lIns="0" tIns="91425" rIns="0" bIns="91425" anchor="t" anchorCtr="0">
            <a:noAutofit/>
          </a:bodyPr>
          <a:lstStyle>
            <a:lvl1pPr marL="457200" lvl="0" indent="-292100">
              <a:lnSpc>
                <a:spcPct val="100000"/>
              </a:lnSpc>
              <a:spcBef>
                <a:spcPts val="0"/>
              </a:spcBef>
              <a:spcAft>
                <a:spcPts val="0"/>
              </a:spcAft>
              <a:buSzPts val="1000"/>
              <a:buFont typeface="Playfair Display Medium"/>
              <a:buChar char="●"/>
              <a:defRPr sz="1000">
                <a:latin typeface="Playfair Display Medium"/>
                <a:ea typeface="Playfair Display Medium"/>
                <a:cs typeface="Playfair Display Medium"/>
                <a:sym typeface="Playfair Display Medium"/>
              </a:defRPr>
            </a:lvl1pPr>
            <a:lvl2pPr marL="914400" lvl="1" indent="-292100">
              <a:lnSpc>
                <a:spcPct val="100000"/>
              </a:lnSpc>
              <a:spcBef>
                <a:spcPts val="1000"/>
              </a:spcBef>
              <a:spcAft>
                <a:spcPts val="0"/>
              </a:spcAft>
              <a:buSzPts val="1000"/>
              <a:buChar char="○"/>
              <a:defRPr sz="1000"/>
            </a:lvl2pPr>
            <a:lvl3pPr marL="1371600" lvl="2" indent="-292100">
              <a:lnSpc>
                <a:spcPct val="100000"/>
              </a:lnSpc>
              <a:spcBef>
                <a:spcPts val="1000"/>
              </a:spcBef>
              <a:spcAft>
                <a:spcPts val="0"/>
              </a:spcAft>
              <a:buSzPts val="1000"/>
              <a:buChar char="■"/>
              <a:defRPr sz="1000"/>
            </a:lvl3pPr>
            <a:lvl4pPr marL="1828800" lvl="3" indent="-292100">
              <a:lnSpc>
                <a:spcPct val="100000"/>
              </a:lnSpc>
              <a:spcBef>
                <a:spcPts val="1000"/>
              </a:spcBef>
              <a:spcAft>
                <a:spcPts val="0"/>
              </a:spcAft>
              <a:buSzPts val="1000"/>
              <a:buChar char="●"/>
              <a:defRPr sz="1000"/>
            </a:lvl4pPr>
            <a:lvl5pPr marL="2286000" lvl="4" indent="-292100">
              <a:lnSpc>
                <a:spcPct val="100000"/>
              </a:lnSpc>
              <a:spcBef>
                <a:spcPts val="1000"/>
              </a:spcBef>
              <a:spcAft>
                <a:spcPts val="0"/>
              </a:spcAft>
              <a:buSzPts val="1000"/>
              <a:buChar char="○"/>
              <a:defRPr sz="1000"/>
            </a:lvl5pPr>
            <a:lvl6pPr marL="2743200" lvl="5" indent="-292100">
              <a:lnSpc>
                <a:spcPct val="100000"/>
              </a:lnSpc>
              <a:spcBef>
                <a:spcPts val="1000"/>
              </a:spcBef>
              <a:spcAft>
                <a:spcPts val="0"/>
              </a:spcAft>
              <a:buSzPts val="1000"/>
              <a:buChar char="■"/>
              <a:defRPr sz="1000"/>
            </a:lvl6pPr>
            <a:lvl7pPr marL="3200400" lvl="6" indent="-292100">
              <a:lnSpc>
                <a:spcPct val="100000"/>
              </a:lnSpc>
              <a:spcBef>
                <a:spcPts val="1000"/>
              </a:spcBef>
              <a:spcAft>
                <a:spcPts val="0"/>
              </a:spcAft>
              <a:buSzPts val="1000"/>
              <a:buChar char="●"/>
              <a:defRPr sz="1000"/>
            </a:lvl7pPr>
            <a:lvl8pPr marL="3657600" lvl="7" indent="-292100">
              <a:lnSpc>
                <a:spcPct val="100000"/>
              </a:lnSpc>
              <a:spcBef>
                <a:spcPts val="1000"/>
              </a:spcBef>
              <a:spcAft>
                <a:spcPts val="0"/>
              </a:spcAft>
              <a:buSzPts val="1000"/>
              <a:buChar char="○"/>
              <a:defRPr sz="1000"/>
            </a:lvl8pPr>
            <a:lvl9pPr marL="4114800" lvl="8" indent="-292100">
              <a:lnSpc>
                <a:spcPct val="100000"/>
              </a:lnSpc>
              <a:spcBef>
                <a:spcPts val="1000"/>
              </a:spcBef>
              <a:spcAft>
                <a:spcPts val="1000"/>
              </a:spcAft>
              <a:buSzPts val="1000"/>
              <a:buChar char="■"/>
              <a:defRPr sz="1000"/>
            </a:lvl9pPr>
          </a:lstStyle>
          <a:p>
            <a:endParaRPr/>
          </a:p>
        </p:txBody>
      </p:sp>
      <p:sp>
        <p:nvSpPr>
          <p:cNvPr id="177" name="Google Shape;177;p27"/>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78" name="Google Shape;178;p27"/>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a:endParaRPr/>
          </a:p>
        </p:txBody>
      </p:sp>
      <p:pic>
        <p:nvPicPr>
          <p:cNvPr id="179" name="Google Shape;179;p27"/>
          <p:cNvPicPr preferRelativeResize="0"/>
          <p:nvPr/>
        </p:nvPicPr>
        <p:blipFill>
          <a:blip r:embed="rId2">
            <a:alphaModFix/>
          </a:blip>
          <a:stretch>
            <a:fillRect/>
          </a:stretch>
        </p:blipFill>
        <p:spPr>
          <a:xfrm>
            <a:off x="64400" y="4656075"/>
            <a:ext cx="932221"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Dark blue - blank page">
  <p:cSld name="CUSTOM_7_1_1">
    <p:bg>
      <p:bgPr>
        <a:solidFill>
          <a:schemeClr val="lt1"/>
        </a:solidFill>
        <a:effectLst/>
      </p:bgPr>
    </p:bg>
    <p:spTree>
      <p:nvGrpSpPr>
        <p:cNvPr id="1" name="Shape 180"/>
        <p:cNvGrpSpPr/>
        <p:nvPr/>
      </p:nvGrpSpPr>
      <p:grpSpPr>
        <a:xfrm>
          <a:off x="0" y="0"/>
          <a:ext cx="0" cy="0"/>
          <a:chOff x="0" y="0"/>
          <a:chExt cx="0" cy="0"/>
        </a:xfrm>
      </p:grpSpPr>
      <p:sp>
        <p:nvSpPr>
          <p:cNvPr id="181" name="Google Shape;181;p28"/>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dk1"/>
                </a:solidFill>
                <a:latin typeface="DM Sans"/>
                <a:ea typeface="DM Sans"/>
                <a:cs typeface="DM Sans"/>
                <a:sym typeface="DM Sans"/>
              </a:rPr>
              <a:t>‹#›</a:t>
            </a:fld>
            <a:endParaRPr sz="1000">
              <a:solidFill>
                <a:schemeClr val="dk1"/>
              </a:solidFill>
              <a:latin typeface="DM Sans"/>
              <a:ea typeface="DM Sans"/>
              <a:cs typeface="DM Sans"/>
              <a:sym typeface="DM Sans"/>
            </a:endParaRPr>
          </a:p>
        </p:txBody>
      </p:sp>
      <p:sp>
        <p:nvSpPr>
          <p:cNvPr id="182" name="Google Shape;182;p28"/>
          <p:cNvSpPr txBox="1">
            <a:spLocks noGrp="1"/>
          </p:cNvSpPr>
          <p:nvPr>
            <p:ph type="title"/>
          </p:nvPr>
        </p:nvSpPr>
        <p:spPr>
          <a:xfrm>
            <a:off x="686100" y="960438"/>
            <a:ext cx="7651500" cy="852300"/>
          </a:xfrm>
          <a:prstGeom prst="rect">
            <a:avLst/>
          </a:prstGeom>
        </p:spPr>
        <p:txBody>
          <a:bodyPr spcFirstLastPara="1" wrap="square" lIns="0" tIns="91425" rIns="0" bIns="91425" anchor="b" anchorCtr="0">
            <a:noAutofit/>
          </a:bodyPr>
          <a:lstStyle>
            <a:lvl1pPr lvl="0">
              <a:lnSpc>
                <a:spcPct val="100000"/>
              </a:lnSpc>
              <a:spcBef>
                <a:spcPts val="0"/>
              </a:spcBef>
              <a:spcAft>
                <a:spcPts val="0"/>
              </a:spcAft>
              <a:buClr>
                <a:schemeClr val="lt1"/>
              </a:buClr>
              <a:buSzPts val="4500"/>
              <a:buNone/>
              <a:defRPr sz="4500">
                <a:solidFill>
                  <a:schemeClr val="lt1"/>
                </a:solidFill>
              </a:defRPr>
            </a:lvl1pPr>
            <a:lvl2pPr lvl="1">
              <a:lnSpc>
                <a:spcPct val="100000"/>
              </a:lnSpc>
              <a:spcBef>
                <a:spcPts val="1000"/>
              </a:spcBef>
              <a:spcAft>
                <a:spcPts val="0"/>
              </a:spcAft>
              <a:buSzPts val="6500"/>
              <a:buNone/>
              <a:defRPr>
                <a:latin typeface="DM Sans"/>
                <a:ea typeface="DM Sans"/>
                <a:cs typeface="DM Sans"/>
                <a:sym typeface="DM Sans"/>
              </a:defRPr>
            </a:lvl2pPr>
            <a:lvl3pPr lvl="2">
              <a:lnSpc>
                <a:spcPct val="100000"/>
              </a:lnSpc>
              <a:spcBef>
                <a:spcPts val="1000"/>
              </a:spcBef>
              <a:spcAft>
                <a:spcPts val="0"/>
              </a:spcAft>
              <a:buSzPts val="6500"/>
              <a:buNone/>
              <a:defRPr>
                <a:latin typeface="DM Sans"/>
                <a:ea typeface="DM Sans"/>
                <a:cs typeface="DM Sans"/>
                <a:sym typeface="DM Sans"/>
              </a:defRPr>
            </a:lvl3pPr>
            <a:lvl4pPr lvl="3">
              <a:lnSpc>
                <a:spcPct val="100000"/>
              </a:lnSpc>
              <a:spcBef>
                <a:spcPts val="1000"/>
              </a:spcBef>
              <a:spcAft>
                <a:spcPts val="0"/>
              </a:spcAft>
              <a:buSzPts val="6500"/>
              <a:buNone/>
              <a:defRPr>
                <a:latin typeface="DM Sans"/>
                <a:ea typeface="DM Sans"/>
                <a:cs typeface="DM Sans"/>
                <a:sym typeface="DM Sans"/>
              </a:defRPr>
            </a:lvl4pPr>
            <a:lvl5pPr lvl="4">
              <a:lnSpc>
                <a:spcPct val="100000"/>
              </a:lnSpc>
              <a:spcBef>
                <a:spcPts val="1000"/>
              </a:spcBef>
              <a:spcAft>
                <a:spcPts val="0"/>
              </a:spcAft>
              <a:buSzPts val="6500"/>
              <a:buNone/>
              <a:defRPr>
                <a:latin typeface="DM Sans"/>
                <a:ea typeface="DM Sans"/>
                <a:cs typeface="DM Sans"/>
                <a:sym typeface="DM Sans"/>
              </a:defRPr>
            </a:lvl5pPr>
            <a:lvl6pPr lvl="5">
              <a:lnSpc>
                <a:spcPct val="100000"/>
              </a:lnSpc>
              <a:spcBef>
                <a:spcPts val="1000"/>
              </a:spcBef>
              <a:spcAft>
                <a:spcPts val="0"/>
              </a:spcAft>
              <a:buSzPts val="6500"/>
              <a:buNone/>
              <a:defRPr>
                <a:latin typeface="DM Sans"/>
                <a:ea typeface="DM Sans"/>
                <a:cs typeface="DM Sans"/>
                <a:sym typeface="DM Sans"/>
              </a:defRPr>
            </a:lvl6pPr>
            <a:lvl7pPr lvl="6">
              <a:lnSpc>
                <a:spcPct val="100000"/>
              </a:lnSpc>
              <a:spcBef>
                <a:spcPts val="1000"/>
              </a:spcBef>
              <a:spcAft>
                <a:spcPts val="0"/>
              </a:spcAft>
              <a:buSzPts val="6500"/>
              <a:buNone/>
              <a:defRPr>
                <a:latin typeface="DM Sans"/>
                <a:ea typeface="DM Sans"/>
                <a:cs typeface="DM Sans"/>
                <a:sym typeface="DM Sans"/>
              </a:defRPr>
            </a:lvl7pPr>
            <a:lvl8pPr lvl="7">
              <a:lnSpc>
                <a:spcPct val="100000"/>
              </a:lnSpc>
              <a:spcBef>
                <a:spcPts val="1000"/>
              </a:spcBef>
              <a:spcAft>
                <a:spcPts val="0"/>
              </a:spcAft>
              <a:buSzPts val="6500"/>
              <a:buNone/>
              <a:defRPr>
                <a:latin typeface="DM Sans"/>
                <a:ea typeface="DM Sans"/>
                <a:cs typeface="DM Sans"/>
                <a:sym typeface="DM Sans"/>
              </a:defRPr>
            </a:lvl8pPr>
            <a:lvl9pPr lvl="8">
              <a:lnSpc>
                <a:spcPct val="100000"/>
              </a:lnSpc>
              <a:spcBef>
                <a:spcPts val="1000"/>
              </a:spcBef>
              <a:spcAft>
                <a:spcPts val="1000"/>
              </a:spcAft>
              <a:buSzPts val="6500"/>
              <a:buNone/>
              <a:defRPr>
                <a:latin typeface="DM Sans"/>
                <a:ea typeface="DM Sans"/>
                <a:cs typeface="DM Sans"/>
                <a:sym typeface="DM Sans"/>
              </a:defRPr>
            </a:lvl9pPr>
          </a:lstStyle>
          <a:p>
            <a:endParaRPr/>
          </a:p>
        </p:txBody>
      </p:sp>
      <p:pic>
        <p:nvPicPr>
          <p:cNvPr id="183" name="Google Shape;183;p28"/>
          <p:cNvPicPr preferRelativeResize="0"/>
          <p:nvPr/>
        </p:nvPicPr>
        <p:blipFill>
          <a:blip r:embed="rId2">
            <a:alphaModFix/>
          </a:blip>
          <a:stretch>
            <a:fillRect/>
          </a:stretch>
        </p:blipFill>
        <p:spPr>
          <a:xfrm>
            <a:off x="166050" y="4629950"/>
            <a:ext cx="932221"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Dark blue - K - quote">
  <p:cSld name="CUSTOM_5_1">
    <p:bg>
      <p:bgPr>
        <a:solidFill>
          <a:srgbClr val="335A45"/>
        </a:solidFill>
        <a:effectLst/>
      </p:bgPr>
    </p:bg>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1687900" y="1662925"/>
            <a:ext cx="5621100" cy="572700"/>
          </a:xfrm>
          <a:prstGeom prst="rect">
            <a:avLst/>
          </a:prstGeom>
        </p:spPr>
        <p:txBody>
          <a:bodyPr spcFirstLastPara="1" wrap="square" lIns="0" tIns="91425" rIns="0" bIns="91425" anchor="t" anchorCtr="0">
            <a:noAutofit/>
          </a:bodyPr>
          <a:lstStyle>
            <a:lvl1pPr lvl="0" algn="ctr">
              <a:spcBef>
                <a:spcPts val="0"/>
              </a:spcBef>
              <a:spcAft>
                <a:spcPts val="0"/>
              </a:spcAft>
              <a:buClr>
                <a:schemeClr val="lt1"/>
              </a:buClr>
              <a:buSzPts val="3500"/>
              <a:buNone/>
              <a:defRPr sz="3500">
                <a:solidFill>
                  <a:schemeClr val="lt1"/>
                </a:solidFill>
              </a:defRPr>
            </a:lvl1pPr>
            <a:lvl2pPr lvl="1" algn="ctr">
              <a:spcBef>
                <a:spcPts val="1000"/>
              </a:spcBef>
              <a:spcAft>
                <a:spcPts val="0"/>
              </a:spcAft>
              <a:buClr>
                <a:schemeClr val="lt1"/>
              </a:buClr>
              <a:buSzPts val="6500"/>
              <a:buNone/>
              <a:defRPr>
                <a:solidFill>
                  <a:schemeClr val="lt1"/>
                </a:solidFill>
              </a:defRPr>
            </a:lvl2pPr>
            <a:lvl3pPr lvl="2" algn="ctr">
              <a:spcBef>
                <a:spcPts val="1000"/>
              </a:spcBef>
              <a:spcAft>
                <a:spcPts val="0"/>
              </a:spcAft>
              <a:buClr>
                <a:schemeClr val="lt1"/>
              </a:buClr>
              <a:buSzPts val="6500"/>
              <a:buNone/>
              <a:defRPr>
                <a:solidFill>
                  <a:schemeClr val="lt1"/>
                </a:solidFill>
              </a:defRPr>
            </a:lvl3pPr>
            <a:lvl4pPr lvl="3" algn="ctr">
              <a:spcBef>
                <a:spcPts val="1000"/>
              </a:spcBef>
              <a:spcAft>
                <a:spcPts val="0"/>
              </a:spcAft>
              <a:buClr>
                <a:schemeClr val="lt1"/>
              </a:buClr>
              <a:buSzPts val="6500"/>
              <a:buNone/>
              <a:defRPr>
                <a:solidFill>
                  <a:schemeClr val="lt1"/>
                </a:solidFill>
              </a:defRPr>
            </a:lvl4pPr>
            <a:lvl5pPr lvl="4" algn="ctr">
              <a:spcBef>
                <a:spcPts val="1000"/>
              </a:spcBef>
              <a:spcAft>
                <a:spcPts val="0"/>
              </a:spcAft>
              <a:buClr>
                <a:schemeClr val="lt1"/>
              </a:buClr>
              <a:buSzPts val="6500"/>
              <a:buNone/>
              <a:defRPr>
                <a:solidFill>
                  <a:schemeClr val="lt1"/>
                </a:solidFill>
              </a:defRPr>
            </a:lvl5pPr>
            <a:lvl6pPr lvl="5" algn="ctr">
              <a:spcBef>
                <a:spcPts val="1000"/>
              </a:spcBef>
              <a:spcAft>
                <a:spcPts val="0"/>
              </a:spcAft>
              <a:buClr>
                <a:schemeClr val="lt1"/>
              </a:buClr>
              <a:buSzPts val="6500"/>
              <a:buNone/>
              <a:defRPr>
                <a:solidFill>
                  <a:schemeClr val="lt1"/>
                </a:solidFill>
              </a:defRPr>
            </a:lvl6pPr>
            <a:lvl7pPr lvl="6" algn="ctr">
              <a:spcBef>
                <a:spcPts val="1000"/>
              </a:spcBef>
              <a:spcAft>
                <a:spcPts val="0"/>
              </a:spcAft>
              <a:buClr>
                <a:schemeClr val="lt1"/>
              </a:buClr>
              <a:buSzPts val="6500"/>
              <a:buNone/>
              <a:defRPr>
                <a:solidFill>
                  <a:schemeClr val="lt1"/>
                </a:solidFill>
              </a:defRPr>
            </a:lvl7pPr>
            <a:lvl8pPr lvl="7" algn="ctr">
              <a:spcBef>
                <a:spcPts val="1000"/>
              </a:spcBef>
              <a:spcAft>
                <a:spcPts val="0"/>
              </a:spcAft>
              <a:buClr>
                <a:schemeClr val="lt1"/>
              </a:buClr>
              <a:buSzPts val="6500"/>
              <a:buNone/>
              <a:defRPr>
                <a:solidFill>
                  <a:schemeClr val="lt1"/>
                </a:solidFill>
              </a:defRPr>
            </a:lvl8pPr>
            <a:lvl9pPr lvl="8" algn="ctr">
              <a:spcBef>
                <a:spcPts val="1000"/>
              </a:spcBef>
              <a:spcAft>
                <a:spcPts val="1000"/>
              </a:spcAft>
              <a:buClr>
                <a:schemeClr val="lt1"/>
              </a:buClr>
              <a:buSzPts val="6500"/>
              <a:buNone/>
              <a:defRPr>
                <a:solidFill>
                  <a:schemeClr val="lt1"/>
                </a:solidFill>
              </a:defRPr>
            </a:lvl9pPr>
          </a:lstStyle>
          <a:p>
            <a:endParaRPr/>
          </a:p>
        </p:txBody>
      </p:sp>
      <p:pic>
        <p:nvPicPr>
          <p:cNvPr id="186" name="Google Shape;186;p29"/>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Dark blue - L - case study">
  <p:cSld name="CUSTOM_6_1">
    <p:spTree>
      <p:nvGrpSpPr>
        <p:cNvPr id="1" name="Shape 187"/>
        <p:cNvGrpSpPr/>
        <p:nvPr/>
      </p:nvGrpSpPr>
      <p:grpSpPr>
        <a:xfrm>
          <a:off x="0" y="0"/>
          <a:ext cx="0" cy="0"/>
          <a:chOff x="0" y="0"/>
          <a:chExt cx="0" cy="0"/>
        </a:xfrm>
      </p:grpSpPr>
      <p:grpSp>
        <p:nvGrpSpPr>
          <p:cNvPr id="188" name="Google Shape;188;p30"/>
          <p:cNvGrpSpPr/>
          <p:nvPr/>
        </p:nvGrpSpPr>
        <p:grpSpPr>
          <a:xfrm>
            <a:off x="-425" y="1558462"/>
            <a:ext cx="9144451" cy="3416656"/>
            <a:chOff x="-47925" y="2360652"/>
            <a:chExt cx="9223775" cy="2528609"/>
          </a:xfrm>
        </p:grpSpPr>
        <p:sp>
          <p:nvSpPr>
            <p:cNvPr id="189" name="Google Shape;189;p30"/>
            <p:cNvSpPr/>
            <p:nvPr/>
          </p:nvSpPr>
          <p:spPr>
            <a:xfrm rot="-10799940">
              <a:off x="-47782" y="2360733"/>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rot="-60" flipH="1">
              <a:off x="-47782" y="3745244"/>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47925" y="3058625"/>
              <a:ext cx="9223500" cy="10311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30"/>
          <p:cNvSpPr txBox="1"/>
          <p:nvPr/>
        </p:nvSpPr>
        <p:spPr>
          <a:xfrm>
            <a:off x="1034989" y="2256995"/>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What</a:t>
            </a:r>
            <a:endParaRPr sz="1500" b="1">
              <a:solidFill>
                <a:schemeClr val="lt1"/>
              </a:solidFill>
              <a:latin typeface="DM Sans"/>
              <a:ea typeface="DM Sans"/>
              <a:cs typeface="DM Sans"/>
              <a:sym typeface="DM Sans"/>
            </a:endParaRPr>
          </a:p>
        </p:txBody>
      </p:sp>
      <p:sp>
        <p:nvSpPr>
          <p:cNvPr id="193" name="Google Shape;193;p30"/>
          <p:cNvSpPr txBox="1"/>
          <p:nvPr/>
        </p:nvSpPr>
        <p:spPr>
          <a:xfrm>
            <a:off x="2874271" y="2256983"/>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Why</a:t>
            </a:r>
            <a:endParaRPr sz="1500" b="1">
              <a:solidFill>
                <a:schemeClr val="lt1"/>
              </a:solidFill>
              <a:latin typeface="DM Sans"/>
              <a:ea typeface="DM Sans"/>
              <a:cs typeface="DM Sans"/>
              <a:sym typeface="DM Sans"/>
            </a:endParaRPr>
          </a:p>
        </p:txBody>
      </p:sp>
      <p:sp>
        <p:nvSpPr>
          <p:cNvPr id="194" name="Google Shape;194;p30"/>
          <p:cNvSpPr txBox="1"/>
          <p:nvPr/>
        </p:nvSpPr>
        <p:spPr>
          <a:xfrm>
            <a:off x="4729185" y="2256995"/>
            <a:ext cx="7200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How</a:t>
            </a:r>
            <a:endParaRPr sz="1500" b="1">
              <a:solidFill>
                <a:schemeClr val="lt1"/>
              </a:solidFill>
              <a:latin typeface="DM Sans"/>
              <a:ea typeface="DM Sans"/>
              <a:cs typeface="DM Sans"/>
              <a:sym typeface="DM Sans"/>
            </a:endParaRPr>
          </a:p>
        </p:txBody>
      </p:sp>
      <p:sp>
        <p:nvSpPr>
          <p:cNvPr id="195" name="Google Shape;195;p30"/>
          <p:cNvSpPr txBox="1"/>
          <p:nvPr/>
        </p:nvSpPr>
        <p:spPr>
          <a:xfrm>
            <a:off x="6516752" y="2256975"/>
            <a:ext cx="863700" cy="415500"/>
          </a:xfrm>
          <a:prstGeom prst="rect">
            <a:avLst/>
          </a:prstGeom>
          <a:noFill/>
          <a:ln>
            <a:noFill/>
          </a:ln>
        </p:spPr>
        <p:txBody>
          <a:bodyPr spcFirstLastPara="1" wrap="square" lIns="0" tIns="91425" rIns="0" bIns="91425" anchor="b" anchorCtr="0">
            <a:noAutofit/>
          </a:bodyPr>
          <a:lstStyle/>
          <a:p>
            <a:pPr marL="0" lvl="0" indent="0" algn="l" rtl="0">
              <a:spcBef>
                <a:spcPts val="0"/>
              </a:spcBef>
              <a:spcAft>
                <a:spcPts val="0"/>
              </a:spcAft>
              <a:buNone/>
            </a:pPr>
            <a:r>
              <a:rPr lang="en-GB" sz="1500" b="1">
                <a:solidFill>
                  <a:schemeClr val="lt1"/>
                </a:solidFill>
                <a:latin typeface="Playfair Display"/>
                <a:ea typeface="Playfair Display"/>
                <a:cs typeface="Playfair Display"/>
                <a:sym typeface="Playfair Display"/>
              </a:rPr>
              <a:t>Result</a:t>
            </a:r>
            <a:endParaRPr sz="1500" b="1">
              <a:solidFill>
                <a:schemeClr val="lt1"/>
              </a:solidFill>
              <a:latin typeface="DM Sans"/>
              <a:ea typeface="DM Sans"/>
              <a:cs typeface="DM Sans"/>
              <a:sym typeface="DM Sans"/>
            </a:endParaRPr>
          </a:p>
        </p:txBody>
      </p:sp>
      <p:sp>
        <p:nvSpPr>
          <p:cNvPr id="196" name="Google Shape;196;p30"/>
          <p:cNvSpPr txBox="1">
            <a:spLocks noGrp="1"/>
          </p:cNvSpPr>
          <p:nvPr>
            <p:ph type="subTitle" idx="1"/>
          </p:nvPr>
        </p:nvSpPr>
        <p:spPr>
          <a:xfrm>
            <a:off x="663375" y="588000"/>
            <a:ext cx="3754200" cy="429600"/>
          </a:xfrm>
          <a:prstGeom prst="rect">
            <a:avLst/>
          </a:prstGeom>
          <a:noFill/>
          <a:ln>
            <a:noFill/>
          </a:ln>
        </p:spPr>
        <p:txBody>
          <a:bodyPr spcFirstLastPara="1" wrap="square" lIns="0" tIns="91425" rIns="0" bIns="91425" anchor="t" anchorCtr="0">
            <a:noAutofit/>
          </a:bodyPr>
          <a:lstStyle>
            <a:lvl1pPr lvl="0">
              <a:spcBef>
                <a:spcPts val="0"/>
              </a:spcBef>
              <a:spcAft>
                <a:spcPts val="0"/>
              </a:spcAft>
              <a:buClr>
                <a:srgbClr val="335A45"/>
              </a:buClr>
              <a:buSzPts val="1400"/>
              <a:buFont typeface="Playfair Display Medium"/>
              <a:buNone/>
              <a:defRPr>
                <a:solidFill>
                  <a:srgbClr val="335A45"/>
                </a:solidFill>
                <a:latin typeface="Playfair Display Medium"/>
                <a:ea typeface="Playfair Display Medium"/>
                <a:cs typeface="Playfair Display Medium"/>
                <a:sym typeface="Playfair Display Medium"/>
              </a:defRPr>
            </a:lvl1pPr>
            <a:lvl2pPr lvl="1">
              <a:spcBef>
                <a:spcPts val="0"/>
              </a:spcBef>
              <a:spcAft>
                <a:spcPts val="0"/>
              </a:spcAft>
              <a:buClr>
                <a:srgbClr val="335A45"/>
              </a:buClr>
              <a:buSzPts val="1400"/>
              <a:buNone/>
              <a:defRPr>
                <a:solidFill>
                  <a:srgbClr val="335A45"/>
                </a:solidFill>
              </a:defRPr>
            </a:lvl2pPr>
            <a:lvl3pPr lvl="2">
              <a:spcBef>
                <a:spcPts val="0"/>
              </a:spcBef>
              <a:spcAft>
                <a:spcPts val="0"/>
              </a:spcAft>
              <a:buClr>
                <a:srgbClr val="335A45"/>
              </a:buClr>
              <a:buSzPts val="1400"/>
              <a:buNone/>
              <a:defRPr>
                <a:solidFill>
                  <a:srgbClr val="335A45"/>
                </a:solidFill>
              </a:defRPr>
            </a:lvl3pPr>
            <a:lvl4pPr lvl="3">
              <a:spcBef>
                <a:spcPts val="0"/>
              </a:spcBef>
              <a:spcAft>
                <a:spcPts val="0"/>
              </a:spcAft>
              <a:buClr>
                <a:srgbClr val="335A45"/>
              </a:buClr>
              <a:buSzPts val="1400"/>
              <a:buNone/>
              <a:defRPr>
                <a:solidFill>
                  <a:srgbClr val="335A45"/>
                </a:solidFill>
              </a:defRPr>
            </a:lvl4pPr>
            <a:lvl5pPr lvl="4">
              <a:spcBef>
                <a:spcPts val="0"/>
              </a:spcBef>
              <a:spcAft>
                <a:spcPts val="0"/>
              </a:spcAft>
              <a:buClr>
                <a:srgbClr val="335A45"/>
              </a:buClr>
              <a:buSzPts val="1400"/>
              <a:buNone/>
              <a:defRPr>
                <a:solidFill>
                  <a:srgbClr val="335A45"/>
                </a:solidFill>
              </a:defRPr>
            </a:lvl5pPr>
            <a:lvl6pPr lvl="5">
              <a:spcBef>
                <a:spcPts val="0"/>
              </a:spcBef>
              <a:spcAft>
                <a:spcPts val="0"/>
              </a:spcAft>
              <a:buClr>
                <a:srgbClr val="335A45"/>
              </a:buClr>
              <a:buSzPts val="1400"/>
              <a:buNone/>
              <a:defRPr>
                <a:solidFill>
                  <a:srgbClr val="335A45"/>
                </a:solidFill>
              </a:defRPr>
            </a:lvl6pPr>
            <a:lvl7pPr lvl="6">
              <a:spcBef>
                <a:spcPts val="0"/>
              </a:spcBef>
              <a:spcAft>
                <a:spcPts val="0"/>
              </a:spcAft>
              <a:buClr>
                <a:srgbClr val="335A45"/>
              </a:buClr>
              <a:buSzPts val="1400"/>
              <a:buNone/>
              <a:defRPr>
                <a:solidFill>
                  <a:srgbClr val="335A45"/>
                </a:solidFill>
              </a:defRPr>
            </a:lvl7pPr>
            <a:lvl8pPr lvl="7">
              <a:spcBef>
                <a:spcPts val="0"/>
              </a:spcBef>
              <a:spcAft>
                <a:spcPts val="0"/>
              </a:spcAft>
              <a:buClr>
                <a:srgbClr val="335A45"/>
              </a:buClr>
              <a:buSzPts val="1400"/>
              <a:buNone/>
              <a:defRPr>
                <a:solidFill>
                  <a:srgbClr val="335A45"/>
                </a:solidFill>
              </a:defRPr>
            </a:lvl8pPr>
            <a:lvl9pPr lvl="8">
              <a:spcBef>
                <a:spcPts val="0"/>
              </a:spcBef>
              <a:spcAft>
                <a:spcPts val="0"/>
              </a:spcAft>
              <a:buClr>
                <a:srgbClr val="335A45"/>
              </a:buClr>
              <a:buSzPts val="1400"/>
              <a:buNone/>
              <a:defRPr>
                <a:solidFill>
                  <a:srgbClr val="335A45"/>
                </a:solidFill>
              </a:defRPr>
            </a:lvl9pPr>
          </a:lstStyle>
          <a:p>
            <a:endParaRPr/>
          </a:p>
        </p:txBody>
      </p:sp>
      <p:sp>
        <p:nvSpPr>
          <p:cNvPr id="197" name="Google Shape;197;p30"/>
          <p:cNvSpPr txBox="1">
            <a:spLocks noGrp="1"/>
          </p:cNvSpPr>
          <p:nvPr>
            <p:ph type="title"/>
          </p:nvPr>
        </p:nvSpPr>
        <p:spPr>
          <a:xfrm>
            <a:off x="663375" y="874425"/>
            <a:ext cx="6592800" cy="525900"/>
          </a:xfrm>
          <a:prstGeom prst="rect">
            <a:avLst/>
          </a:prstGeom>
        </p:spPr>
        <p:txBody>
          <a:bodyPr spcFirstLastPara="1" wrap="square" lIns="0" tIns="91425" rIns="0" bIns="91425" anchor="t" anchorCtr="0">
            <a:noAutofit/>
          </a:bodyPr>
          <a:lstStyle>
            <a:lvl1pPr lvl="0">
              <a:spcBef>
                <a:spcPts val="0"/>
              </a:spcBef>
              <a:spcAft>
                <a:spcPts val="0"/>
              </a:spcAft>
              <a:buClr>
                <a:srgbClr val="335A45"/>
              </a:buClr>
              <a:buSzPts val="4500"/>
              <a:buNone/>
              <a:defRPr sz="4500">
                <a:solidFill>
                  <a:srgbClr val="335A45"/>
                </a:solidFill>
              </a:defRPr>
            </a:lvl1pPr>
            <a:lvl2pPr lvl="1">
              <a:spcBef>
                <a:spcPts val="1000"/>
              </a:spcBef>
              <a:spcAft>
                <a:spcPts val="0"/>
              </a:spcAft>
              <a:buClr>
                <a:srgbClr val="335A45"/>
              </a:buClr>
              <a:buSzPts val="6500"/>
              <a:buNone/>
              <a:defRPr>
                <a:solidFill>
                  <a:srgbClr val="335A45"/>
                </a:solidFill>
                <a:latin typeface="DM Sans"/>
                <a:ea typeface="DM Sans"/>
                <a:cs typeface="DM Sans"/>
                <a:sym typeface="DM Sans"/>
              </a:defRPr>
            </a:lvl2pPr>
            <a:lvl3pPr lvl="2">
              <a:spcBef>
                <a:spcPts val="1000"/>
              </a:spcBef>
              <a:spcAft>
                <a:spcPts val="0"/>
              </a:spcAft>
              <a:buClr>
                <a:srgbClr val="335A45"/>
              </a:buClr>
              <a:buSzPts val="6500"/>
              <a:buNone/>
              <a:defRPr>
                <a:solidFill>
                  <a:srgbClr val="335A45"/>
                </a:solidFill>
                <a:latin typeface="DM Sans"/>
                <a:ea typeface="DM Sans"/>
                <a:cs typeface="DM Sans"/>
                <a:sym typeface="DM Sans"/>
              </a:defRPr>
            </a:lvl3pPr>
            <a:lvl4pPr lvl="3">
              <a:spcBef>
                <a:spcPts val="1000"/>
              </a:spcBef>
              <a:spcAft>
                <a:spcPts val="0"/>
              </a:spcAft>
              <a:buClr>
                <a:srgbClr val="335A45"/>
              </a:buClr>
              <a:buSzPts val="6500"/>
              <a:buNone/>
              <a:defRPr>
                <a:solidFill>
                  <a:srgbClr val="335A45"/>
                </a:solidFill>
                <a:latin typeface="DM Sans"/>
                <a:ea typeface="DM Sans"/>
                <a:cs typeface="DM Sans"/>
                <a:sym typeface="DM Sans"/>
              </a:defRPr>
            </a:lvl4pPr>
            <a:lvl5pPr lvl="4">
              <a:spcBef>
                <a:spcPts val="1000"/>
              </a:spcBef>
              <a:spcAft>
                <a:spcPts val="0"/>
              </a:spcAft>
              <a:buClr>
                <a:srgbClr val="335A45"/>
              </a:buClr>
              <a:buSzPts val="6500"/>
              <a:buNone/>
              <a:defRPr>
                <a:solidFill>
                  <a:srgbClr val="335A45"/>
                </a:solidFill>
                <a:latin typeface="DM Sans"/>
                <a:ea typeface="DM Sans"/>
                <a:cs typeface="DM Sans"/>
                <a:sym typeface="DM Sans"/>
              </a:defRPr>
            </a:lvl5pPr>
            <a:lvl6pPr lvl="5">
              <a:spcBef>
                <a:spcPts val="1000"/>
              </a:spcBef>
              <a:spcAft>
                <a:spcPts val="0"/>
              </a:spcAft>
              <a:buClr>
                <a:srgbClr val="335A45"/>
              </a:buClr>
              <a:buSzPts val="6500"/>
              <a:buNone/>
              <a:defRPr>
                <a:solidFill>
                  <a:srgbClr val="335A45"/>
                </a:solidFill>
                <a:latin typeface="DM Sans"/>
                <a:ea typeface="DM Sans"/>
                <a:cs typeface="DM Sans"/>
                <a:sym typeface="DM Sans"/>
              </a:defRPr>
            </a:lvl6pPr>
            <a:lvl7pPr lvl="6">
              <a:spcBef>
                <a:spcPts val="1000"/>
              </a:spcBef>
              <a:spcAft>
                <a:spcPts val="0"/>
              </a:spcAft>
              <a:buClr>
                <a:srgbClr val="335A45"/>
              </a:buClr>
              <a:buSzPts val="6500"/>
              <a:buNone/>
              <a:defRPr>
                <a:solidFill>
                  <a:srgbClr val="335A45"/>
                </a:solidFill>
                <a:latin typeface="DM Sans"/>
                <a:ea typeface="DM Sans"/>
                <a:cs typeface="DM Sans"/>
                <a:sym typeface="DM Sans"/>
              </a:defRPr>
            </a:lvl7pPr>
            <a:lvl8pPr lvl="7">
              <a:spcBef>
                <a:spcPts val="1000"/>
              </a:spcBef>
              <a:spcAft>
                <a:spcPts val="0"/>
              </a:spcAft>
              <a:buClr>
                <a:srgbClr val="335A45"/>
              </a:buClr>
              <a:buSzPts val="6500"/>
              <a:buNone/>
              <a:defRPr>
                <a:solidFill>
                  <a:srgbClr val="335A45"/>
                </a:solidFill>
                <a:latin typeface="DM Sans"/>
                <a:ea typeface="DM Sans"/>
                <a:cs typeface="DM Sans"/>
                <a:sym typeface="DM Sans"/>
              </a:defRPr>
            </a:lvl8pPr>
            <a:lvl9pPr lvl="8">
              <a:spcBef>
                <a:spcPts val="1000"/>
              </a:spcBef>
              <a:spcAft>
                <a:spcPts val="1000"/>
              </a:spcAft>
              <a:buClr>
                <a:srgbClr val="335A45"/>
              </a:buClr>
              <a:buSzPts val="6500"/>
              <a:buNone/>
              <a:defRPr>
                <a:solidFill>
                  <a:srgbClr val="335A45"/>
                </a:solidFill>
                <a:latin typeface="DM Sans"/>
                <a:ea typeface="DM Sans"/>
                <a:cs typeface="DM Sans"/>
                <a:sym typeface="DM Sans"/>
              </a:defRPr>
            </a:lvl9pPr>
          </a:lstStyle>
          <a:p>
            <a:endParaRPr/>
          </a:p>
        </p:txBody>
      </p:sp>
      <p:sp>
        <p:nvSpPr>
          <p:cNvPr id="198" name="Google Shape;198;p30"/>
          <p:cNvSpPr/>
          <p:nvPr/>
        </p:nvSpPr>
        <p:spPr>
          <a:xfrm>
            <a:off x="565379" y="2350763"/>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406354" y="2350738"/>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4247329" y="2350763"/>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6051354" y="2350738"/>
            <a:ext cx="429066" cy="227964"/>
          </a:xfrm>
          <a:custGeom>
            <a:avLst/>
            <a:gdLst/>
            <a:ahLst/>
            <a:cxnLst/>
            <a:rect l="l" t="t" r="r" b="b"/>
            <a:pathLst>
              <a:path w="283680" h="77671" extrusionOk="0">
                <a:moveTo>
                  <a:pt x="278556" y="32827"/>
                </a:moveTo>
                <a:lnTo>
                  <a:pt x="278556" y="32827"/>
                </a:lnTo>
                <a:cubicBezTo>
                  <a:pt x="279701" y="38168"/>
                  <a:pt x="278720" y="42311"/>
                  <a:pt x="275831" y="44273"/>
                </a:cubicBezTo>
                <a:cubicBezTo>
                  <a:pt x="273924" y="36043"/>
                  <a:pt x="274196" y="34953"/>
                  <a:pt x="278556" y="32827"/>
                </a:cubicBezTo>
                <a:close/>
                <a:moveTo>
                  <a:pt x="230595" y="5141"/>
                </a:moveTo>
                <a:cubicBezTo>
                  <a:pt x="246728" y="12608"/>
                  <a:pt x="261661" y="19475"/>
                  <a:pt x="277630" y="26887"/>
                </a:cubicBezTo>
                <a:cubicBezTo>
                  <a:pt x="265694" y="34953"/>
                  <a:pt x="254630" y="42420"/>
                  <a:pt x="242477" y="50704"/>
                </a:cubicBezTo>
                <a:cubicBezTo>
                  <a:pt x="241768" y="46834"/>
                  <a:pt x="241332" y="44218"/>
                  <a:pt x="240841" y="41602"/>
                </a:cubicBezTo>
                <a:cubicBezTo>
                  <a:pt x="240422" y="38982"/>
                  <a:pt x="239096" y="37672"/>
                  <a:pt x="236330" y="37672"/>
                </a:cubicBezTo>
                <a:cubicBezTo>
                  <a:pt x="236219" y="37672"/>
                  <a:pt x="236106" y="37674"/>
                  <a:pt x="235991" y="37678"/>
                </a:cubicBezTo>
                <a:cubicBezTo>
                  <a:pt x="221984" y="38114"/>
                  <a:pt x="207923" y="37787"/>
                  <a:pt x="193970" y="38986"/>
                </a:cubicBezTo>
                <a:cubicBezTo>
                  <a:pt x="181544" y="40022"/>
                  <a:pt x="169172" y="40240"/>
                  <a:pt x="156746" y="40785"/>
                </a:cubicBezTo>
                <a:cubicBezTo>
                  <a:pt x="148244" y="41139"/>
                  <a:pt x="139742" y="41343"/>
                  <a:pt x="131239" y="41343"/>
                </a:cubicBezTo>
                <a:cubicBezTo>
                  <a:pt x="122737" y="41343"/>
                  <a:pt x="114235" y="41139"/>
                  <a:pt x="105733" y="40676"/>
                </a:cubicBezTo>
                <a:cubicBezTo>
                  <a:pt x="103218" y="40524"/>
                  <a:pt x="100691" y="40471"/>
                  <a:pt x="98157" y="40471"/>
                </a:cubicBezTo>
                <a:cubicBezTo>
                  <a:pt x="93386" y="40471"/>
                  <a:pt x="88593" y="40659"/>
                  <a:pt x="83823" y="40730"/>
                </a:cubicBezTo>
                <a:cubicBezTo>
                  <a:pt x="73196" y="40839"/>
                  <a:pt x="62513" y="41057"/>
                  <a:pt x="51831" y="41166"/>
                </a:cubicBezTo>
                <a:cubicBezTo>
                  <a:pt x="39568" y="41275"/>
                  <a:pt x="27360" y="41330"/>
                  <a:pt x="15097" y="41330"/>
                </a:cubicBezTo>
                <a:cubicBezTo>
                  <a:pt x="12372" y="41275"/>
                  <a:pt x="9647" y="40839"/>
                  <a:pt x="6541" y="40621"/>
                </a:cubicBezTo>
                <a:cubicBezTo>
                  <a:pt x="5887" y="34898"/>
                  <a:pt x="5287" y="29557"/>
                  <a:pt x="4633" y="23671"/>
                </a:cubicBezTo>
                <a:cubicBezTo>
                  <a:pt x="7304" y="23562"/>
                  <a:pt x="8993" y="23399"/>
                  <a:pt x="10737" y="23399"/>
                </a:cubicBezTo>
                <a:cubicBezTo>
                  <a:pt x="19874" y="23324"/>
                  <a:pt x="29011" y="23197"/>
                  <a:pt x="38148" y="23197"/>
                </a:cubicBezTo>
                <a:cubicBezTo>
                  <a:pt x="42255" y="23197"/>
                  <a:pt x="46362" y="23222"/>
                  <a:pt x="50469" y="23290"/>
                </a:cubicBezTo>
                <a:cubicBezTo>
                  <a:pt x="69217" y="23562"/>
                  <a:pt x="88020" y="24271"/>
                  <a:pt x="106768" y="24707"/>
                </a:cubicBezTo>
                <a:cubicBezTo>
                  <a:pt x="120734" y="24989"/>
                  <a:pt x="134682" y="25522"/>
                  <a:pt x="148632" y="25522"/>
                </a:cubicBezTo>
                <a:cubicBezTo>
                  <a:pt x="158963" y="25522"/>
                  <a:pt x="169295" y="25230"/>
                  <a:pt x="179637" y="24325"/>
                </a:cubicBezTo>
                <a:cubicBezTo>
                  <a:pt x="191490" y="23299"/>
                  <a:pt x="203412" y="22503"/>
                  <a:pt x="215358" y="22503"/>
                </a:cubicBezTo>
                <a:cubicBezTo>
                  <a:pt x="221813" y="22503"/>
                  <a:pt x="228275" y="22735"/>
                  <a:pt x="234737" y="23290"/>
                </a:cubicBezTo>
                <a:cubicBezTo>
                  <a:pt x="235219" y="23329"/>
                  <a:pt x="235666" y="23349"/>
                  <a:pt x="236080" y="23349"/>
                </a:cubicBezTo>
                <a:cubicBezTo>
                  <a:pt x="240254" y="23349"/>
                  <a:pt x="240982" y="21331"/>
                  <a:pt x="238552" y="16968"/>
                </a:cubicBezTo>
                <a:cubicBezTo>
                  <a:pt x="236481" y="13262"/>
                  <a:pt x="233811" y="9883"/>
                  <a:pt x="230595" y="5141"/>
                </a:cubicBezTo>
                <a:close/>
                <a:moveTo>
                  <a:pt x="225145" y="42202"/>
                </a:moveTo>
                <a:cubicBezTo>
                  <a:pt x="225309" y="45799"/>
                  <a:pt x="225472" y="49069"/>
                  <a:pt x="225690" y="53374"/>
                </a:cubicBezTo>
                <a:cubicBezTo>
                  <a:pt x="221657" y="53374"/>
                  <a:pt x="218169" y="53374"/>
                  <a:pt x="214190" y="53429"/>
                </a:cubicBezTo>
                <a:cubicBezTo>
                  <a:pt x="214354" y="49505"/>
                  <a:pt x="214463" y="46235"/>
                  <a:pt x="214572" y="42747"/>
                </a:cubicBezTo>
                <a:cubicBezTo>
                  <a:pt x="218223" y="42583"/>
                  <a:pt x="221494" y="42420"/>
                  <a:pt x="225145" y="42202"/>
                </a:cubicBezTo>
                <a:close/>
                <a:moveTo>
                  <a:pt x="209612" y="43019"/>
                </a:moveTo>
                <a:lnTo>
                  <a:pt x="209612" y="43019"/>
                </a:lnTo>
                <a:cubicBezTo>
                  <a:pt x="209503" y="46562"/>
                  <a:pt x="209394" y="49723"/>
                  <a:pt x="209285" y="53047"/>
                </a:cubicBezTo>
                <a:cubicBezTo>
                  <a:pt x="205634" y="53265"/>
                  <a:pt x="202418" y="53429"/>
                  <a:pt x="198930" y="53592"/>
                </a:cubicBezTo>
                <a:cubicBezTo>
                  <a:pt x="198767" y="50159"/>
                  <a:pt x="198603" y="47107"/>
                  <a:pt x="198440" y="43619"/>
                </a:cubicBezTo>
                <a:cubicBezTo>
                  <a:pt x="202527" y="43401"/>
                  <a:pt x="205743" y="43237"/>
                  <a:pt x="209612" y="43019"/>
                </a:cubicBezTo>
                <a:close/>
                <a:moveTo>
                  <a:pt x="193098" y="43564"/>
                </a:moveTo>
                <a:cubicBezTo>
                  <a:pt x="193262" y="46889"/>
                  <a:pt x="193425" y="49723"/>
                  <a:pt x="193589" y="53265"/>
                </a:cubicBezTo>
                <a:cubicBezTo>
                  <a:pt x="190700" y="53429"/>
                  <a:pt x="188302" y="53538"/>
                  <a:pt x="185741" y="53647"/>
                </a:cubicBezTo>
                <a:cubicBezTo>
                  <a:pt x="185577" y="50540"/>
                  <a:pt x="185414" y="47870"/>
                  <a:pt x="185250" y="44654"/>
                </a:cubicBezTo>
                <a:cubicBezTo>
                  <a:pt x="187921" y="44273"/>
                  <a:pt x="190319" y="43946"/>
                  <a:pt x="193098" y="43564"/>
                </a:cubicBezTo>
                <a:close/>
                <a:moveTo>
                  <a:pt x="269727" y="38114"/>
                </a:moveTo>
                <a:cubicBezTo>
                  <a:pt x="269891" y="42038"/>
                  <a:pt x="270054" y="45254"/>
                  <a:pt x="270272" y="49232"/>
                </a:cubicBezTo>
                <a:lnTo>
                  <a:pt x="270272" y="49287"/>
                </a:lnTo>
                <a:cubicBezTo>
                  <a:pt x="268583" y="50540"/>
                  <a:pt x="266730" y="51903"/>
                  <a:pt x="264223" y="53756"/>
                </a:cubicBezTo>
                <a:cubicBezTo>
                  <a:pt x="264005" y="49668"/>
                  <a:pt x="263841" y="46289"/>
                  <a:pt x="263678" y="42529"/>
                </a:cubicBezTo>
                <a:cubicBezTo>
                  <a:pt x="265258" y="41330"/>
                  <a:pt x="267166" y="39967"/>
                  <a:pt x="269727" y="38114"/>
                </a:cubicBezTo>
                <a:close/>
                <a:moveTo>
                  <a:pt x="155057" y="45690"/>
                </a:moveTo>
                <a:cubicBezTo>
                  <a:pt x="155166" y="48415"/>
                  <a:pt x="155329" y="50867"/>
                  <a:pt x="155493" y="54137"/>
                </a:cubicBezTo>
                <a:cubicBezTo>
                  <a:pt x="152331" y="54137"/>
                  <a:pt x="149879" y="54137"/>
                  <a:pt x="146827" y="54083"/>
                </a:cubicBezTo>
                <a:cubicBezTo>
                  <a:pt x="146881" y="51194"/>
                  <a:pt x="146990" y="48742"/>
                  <a:pt x="147045" y="46126"/>
                </a:cubicBezTo>
                <a:cubicBezTo>
                  <a:pt x="149879" y="45962"/>
                  <a:pt x="152277" y="45853"/>
                  <a:pt x="155057" y="45690"/>
                </a:cubicBezTo>
                <a:close/>
                <a:moveTo>
                  <a:pt x="179964" y="45472"/>
                </a:moveTo>
                <a:cubicBezTo>
                  <a:pt x="180073" y="47979"/>
                  <a:pt x="180182" y="50431"/>
                  <a:pt x="180345" y="53429"/>
                </a:cubicBezTo>
                <a:cubicBezTo>
                  <a:pt x="178220" y="53647"/>
                  <a:pt x="176258" y="53865"/>
                  <a:pt x="173423" y="54137"/>
                </a:cubicBezTo>
                <a:cubicBezTo>
                  <a:pt x="173423" y="51140"/>
                  <a:pt x="173423" y="48578"/>
                  <a:pt x="173423" y="45799"/>
                </a:cubicBezTo>
                <a:cubicBezTo>
                  <a:pt x="175822" y="45690"/>
                  <a:pt x="177675" y="45581"/>
                  <a:pt x="179964" y="45472"/>
                </a:cubicBezTo>
                <a:close/>
                <a:moveTo>
                  <a:pt x="168409" y="45472"/>
                </a:moveTo>
                <a:lnTo>
                  <a:pt x="168409" y="45472"/>
                </a:lnTo>
                <a:cubicBezTo>
                  <a:pt x="168355" y="48414"/>
                  <a:pt x="168300" y="50975"/>
                  <a:pt x="168191" y="54244"/>
                </a:cubicBezTo>
                <a:lnTo>
                  <a:pt x="168191" y="54244"/>
                </a:lnTo>
                <a:cubicBezTo>
                  <a:pt x="165169" y="54136"/>
                  <a:pt x="163108" y="54028"/>
                  <a:pt x="160725" y="53919"/>
                </a:cubicBezTo>
                <a:cubicBezTo>
                  <a:pt x="160561" y="51194"/>
                  <a:pt x="160452" y="48742"/>
                  <a:pt x="160343" y="45853"/>
                </a:cubicBezTo>
                <a:cubicBezTo>
                  <a:pt x="162959" y="45744"/>
                  <a:pt x="165303" y="45635"/>
                  <a:pt x="168409" y="45472"/>
                </a:cubicBezTo>
                <a:close/>
                <a:moveTo>
                  <a:pt x="142140" y="46453"/>
                </a:moveTo>
                <a:cubicBezTo>
                  <a:pt x="141976" y="49232"/>
                  <a:pt x="141813" y="51630"/>
                  <a:pt x="141704" y="54028"/>
                </a:cubicBezTo>
                <a:cubicBezTo>
                  <a:pt x="139033" y="54137"/>
                  <a:pt x="136799" y="54246"/>
                  <a:pt x="134019" y="54410"/>
                </a:cubicBezTo>
                <a:cubicBezTo>
                  <a:pt x="134074" y="51685"/>
                  <a:pt x="134128" y="49450"/>
                  <a:pt x="134183" y="46834"/>
                </a:cubicBezTo>
                <a:cubicBezTo>
                  <a:pt x="136853" y="46725"/>
                  <a:pt x="139197" y="46562"/>
                  <a:pt x="142140" y="46453"/>
                </a:cubicBezTo>
                <a:close/>
                <a:moveTo>
                  <a:pt x="109930" y="45635"/>
                </a:moveTo>
                <a:cubicBezTo>
                  <a:pt x="112110" y="45744"/>
                  <a:pt x="113963" y="45853"/>
                  <a:pt x="116306" y="46017"/>
                </a:cubicBezTo>
                <a:cubicBezTo>
                  <a:pt x="116470" y="49069"/>
                  <a:pt x="116579" y="51358"/>
                  <a:pt x="116688" y="54137"/>
                </a:cubicBezTo>
                <a:cubicBezTo>
                  <a:pt x="114344" y="54246"/>
                  <a:pt x="112164" y="54355"/>
                  <a:pt x="109493" y="54519"/>
                </a:cubicBezTo>
                <a:cubicBezTo>
                  <a:pt x="109602" y="51521"/>
                  <a:pt x="109766" y="48905"/>
                  <a:pt x="109930" y="45635"/>
                </a:cubicBezTo>
                <a:close/>
                <a:moveTo>
                  <a:pt x="121756" y="46180"/>
                </a:moveTo>
                <a:cubicBezTo>
                  <a:pt x="124372" y="46289"/>
                  <a:pt x="126443" y="46289"/>
                  <a:pt x="129332" y="46344"/>
                </a:cubicBezTo>
                <a:cubicBezTo>
                  <a:pt x="129168" y="49396"/>
                  <a:pt x="129059" y="51630"/>
                  <a:pt x="128950" y="54573"/>
                </a:cubicBezTo>
                <a:cubicBezTo>
                  <a:pt x="126334" y="54519"/>
                  <a:pt x="124154" y="54519"/>
                  <a:pt x="121484" y="54464"/>
                </a:cubicBezTo>
                <a:cubicBezTo>
                  <a:pt x="121593" y="51467"/>
                  <a:pt x="121647" y="49014"/>
                  <a:pt x="121756" y="46180"/>
                </a:cubicBezTo>
                <a:close/>
                <a:moveTo>
                  <a:pt x="92489" y="45036"/>
                </a:moveTo>
                <a:lnTo>
                  <a:pt x="92489" y="45036"/>
                </a:lnTo>
                <a:cubicBezTo>
                  <a:pt x="92380" y="48524"/>
                  <a:pt x="92217" y="51412"/>
                  <a:pt x="92108" y="54519"/>
                </a:cubicBezTo>
                <a:cubicBezTo>
                  <a:pt x="89982" y="54628"/>
                  <a:pt x="88293" y="54737"/>
                  <a:pt x="86167" y="54846"/>
                </a:cubicBezTo>
                <a:cubicBezTo>
                  <a:pt x="86003" y="52012"/>
                  <a:pt x="85840" y="49178"/>
                  <a:pt x="85676" y="45690"/>
                </a:cubicBezTo>
                <a:cubicBezTo>
                  <a:pt x="87911" y="45472"/>
                  <a:pt x="89873" y="45308"/>
                  <a:pt x="92489" y="45036"/>
                </a:cubicBezTo>
                <a:close/>
                <a:moveTo>
                  <a:pt x="97503" y="44927"/>
                </a:moveTo>
                <a:cubicBezTo>
                  <a:pt x="100174" y="45090"/>
                  <a:pt x="102354" y="45199"/>
                  <a:pt x="105079" y="45363"/>
                </a:cubicBezTo>
                <a:cubicBezTo>
                  <a:pt x="104861" y="48851"/>
                  <a:pt x="104697" y="51685"/>
                  <a:pt x="104479" y="54846"/>
                </a:cubicBezTo>
                <a:lnTo>
                  <a:pt x="96958" y="54846"/>
                </a:lnTo>
                <a:lnTo>
                  <a:pt x="96958" y="54791"/>
                </a:lnTo>
                <a:cubicBezTo>
                  <a:pt x="97122" y="51249"/>
                  <a:pt x="97285" y="48415"/>
                  <a:pt x="97503" y="44927"/>
                </a:cubicBezTo>
                <a:close/>
                <a:moveTo>
                  <a:pt x="63440" y="46453"/>
                </a:moveTo>
                <a:cubicBezTo>
                  <a:pt x="65674" y="46453"/>
                  <a:pt x="67473" y="46507"/>
                  <a:pt x="69762" y="46507"/>
                </a:cubicBezTo>
                <a:cubicBezTo>
                  <a:pt x="69490" y="49505"/>
                  <a:pt x="69272" y="52012"/>
                  <a:pt x="68999" y="54955"/>
                </a:cubicBezTo>
                <a:cubicBezTo>
                  <a:pt x="66874" y="55064"/>
                  <a:pt x="65402" y="55118"/>
                  <a:pt x="63331" y="55227"/>
                </a:cubicBezTo>
                <a:cubicBezTo>
                  <a:pt x="63331" y="52230"/>
                  <a:pt x="63385" y="49614"/>
                  <a:pt x="63440" y="46453"/>
                </a:cubicBezTo>
                <a:close/>
                <a:moveTo>
                  <a:pt x="80608" y="45526"/>
                </a:moveTo>
                <a:cubicBezTo>
                  <a:pt x="80608" y="48905"/>
                  <a:pt x="80608" y="51848"/>
                  <a:pt x="80608" y="55227"/>
                </a:cubicBezTo>
                <a:cubicBezTo>
                  <a:pt x="78155" y="55227"/>
                  <a:pt x="76302" y="55173"/>
                  <a:pt x="73850" y="55118"/>
                </a:cubicBezTo>
                <a:cubicBezTo>
                  <a:pt x="74122" y="51957"/>
                  <a:pt x="74340" y="49287"/>
                  <a:pt x="74613" y="46289"/>
                </a:cubicBezTo>
                <a:cubicBezTo>
                  <a:pt x="76466" y="46071"/>
                  <a:pt x="78155" y="45853"/>
                  <a:pt x="80608" y="45526"/>
                </a:cubicBezTo>
                <a:close/>
                <a:moveTo>
                  <a:pt x="51668" y="45962"/>
                </a:moveTo>
                <a:cubicBezTo>
                  <a:pt x="54338" y="46126"/>
                  <a:pt x="56246" y="46289"/>
                  <a:pt x="58589" y="46453"/>
                </a:cubicBezTo>
                <a:cubicBezTo>
                  <a:pt x="58480" y="49505"/>
                  <a:pt x="58371" y="52175"/>
                  <a:pt x="58262" y="55336"/>
                </a:cubicBezTo>
                <a:cubicBezTo>
                  <a:pt x="55810" y="55282"/>
                  <a:pt x="53793" y="55282"/>
                  <a:pt x="51232" y="55282"/>
                </a:cubicBezTo>
                <a:cubicBezTo>
                  <a:pt x="51395" y="52066"/>
                  <a:pt x="51504" y="49396"/>
                  <a:pt x="51668" y="45962"/>
                </a:cubicBezTo>
                <a:close/>
                <a:moveTo>
                  <a:pt x="24472" y="46235"/>
                </a:moveTo>
                <a:cubicBezTo>
                  <a:pt x="24635" y="49232"/>
                  <a:pt x="24744" y="52066"/>
                  <a:pt x="24908" y="55282"/>
                </a:cubicBezTo>
                <a:cubicBezTo>
                  <a:pt x="22673" y="55391"/>
                  <a:pt x="20656" y="55500"/>
                  <a:pt x="18204" y="55609"/>
                </a:cubicBezTo>
                <a:cubicBezTo>
                  <a:pt x="18040" y="52829"/>
                  <a:pt x="17877" y="49995"/>
                  <a:pt x="17713" y="46616"/>
                </a:cubicBezTo>
                <a:cubicBezTo>
                  <a:pt x="20220" y="46453"/>
                  <a:pt x="22128" y="46344"/>
                  <a:pt x="24472" y="46235"/>
                </a:cubicBezTo>
                <a:close/>
                <a:moveTo>
                  <a:pt x="39732" y="45363"/>
                </a:moveTo>
                <a:cubicBezTo>
                  <a:pt x="42511" y="45581"/>
                  <a:pt x="44419" y="45744"/>
                  <a:pt x="46654" y="45908"/>
                </a:cubicBezTo>
                <a:cubicBezTo>
                  <a:pt x="46545" y="49232"/>
                  <a:pt x="46490" y="52121"/>
                  <a:pt x="46381" y="55282"/>
                </a:cubicBezTo>
                <a:cubicBezTo>
                  <a:pt x="43983" y="55391"/>
                  <a:pt x="41912" y="55500"/>
                  <a:pt x="39187" y="55663"/>
                </a:cubicBezTo>
                <a:cubicBezTo>
                  <a:pt x="39350" y="52230"/>
                  <a:pt x="39514" y="49178"/>
                  <a:pt x="39732" y="45363"/>
                </a:cubicBezTo>
                <a:close/>
                <a:moveTo>
                  <a:pt x="7249" y="46071"/>
                </a:moveTo>
                <a:lnTo>
                  <a:pt x="7249" y="46071"/>
                </a:lnTo>
                <a:cubicBezTo>
                  <a:pt x="9048" y="46126"/>
                  <a:pt x="10628" y="46126"/>
                  <a:pt x="12808" y="46180"/>
                </a:cubicBezTo>
                <a:cubicBezTo>
                  <a:pt x="12754" y="49668"/>
                  <a:pt x="12754" y="52666"/>
                  <a:pt x="12699" y="55772"/>
                </a:cubicBezTo>
                <a:cubicBezTo>
                  <a:pt x="10792" y="55881"/>
                  <a:pt x="9538" y="55936"/>
                  <a:pt x="7740" y="56045"/>
                </a:cubicBezTo>
                <a:cubicBezTo>
                  <a:pt x="7576" y="52393"/>
                  <a:pt x="7413" y="49505"/>
                  <a:pt x="7249" y="46071"/>
                </a:cubicBezTo>
                <a:close/>
                <a:moveTo>
                  <a:pt x="34881" y="45744"/>
                </a:moveTo>
                <a:lnTo>
                  <a:pt x="34881" y="45744"/>
                </a:lnTo>
                <a:cubicBezTo>
                  <a:pt x="34609" y="48905"/>
                  <a:pt x="34554" y="51630"/>
                  <a:pt x="34009" y="54192"/>
                </a:cubicBezTo>
                <a:cubicBezTo>
                  <a:pt x="33791" y="55009"/>
                  <a:pt x="32156" y="55500"/>
                  <a:pt x="30303" y="56753"/>
                </a:cubicBezTo>
                <a:cubicBezTo>
                  <a:pt x="30085" y="52393"/>
                  <a:pt x="29922" y="49559"/>
                  <a:pt x="29758" y="46289"/>
                </a:cubicBezTo>
                <a:cubicBezTo>
                  <a:pt x="31448" y="46071"/>
                  <a:pt x="32810" y="45962"/>
                  <a:pt x="34881" y="45744"/>
                </a:cubicBezTo>
                <a:close/>
                <a:moveTo>
                  <a:pt x="258282" y="46180"/>
                </a:moveTo>
                <a:cubicBezTo>
                  <a:pt x="258499" y="50304"/>
                  <a:pt x="258662" y="53672"/>
                  <a:pt x="258879" y="57682"/>
                </a:cubicBezTo>
                <a:lnTo>
                  <a:pt x="258879" y="57682"/>
                </a:lnTo>
                <a:cubicBezTo>
                  <a:pt x="256645" y="59098"/>
                  <a:pt x="254520" y="60460"/>
                  <a:pt x="251469" y="62421"/>
                </a:cubicBezTo>
                <a:cubicBezTo>
                  <a:pt x="251088" y="58334"/>
                  <a:pt x="250706" y="54955"/>
                  <a:pt x="250325" y="51194"/>
                </a:cubicBezTo>
                <a:cubicBezTo>
                  <a:pt x="252832" y="49614"/>
                  <a:pt x="255230" y="48088"/>
                  <a:pt x="258282" y="46180"/>
                </a:cubicBezTo>
                <a:close/>
                <a:moveTo>
                  <a:pt x="236100" y="42583"/>
                </a:moveTo>
                <a:cubicBezTo>
                  <a:pt x="236536" y="45145"/>
                  <a:pt x="236972" y="47216"/>
                  <a:pt x="237299" y="49341"/>
                </a:cubicBezTo>
                <a:cubicBezTo>
                  <a:pt x="238108" y="53851"/>
                  <a:pt x="238564" y="55335"/>
                  <a:pt x="241075" y="55335"/>
                </a:cubicBezTo>
                <a:cubicBezTo>
                  <a:pt x="242114" y="55335"/>
                  <a:pt x="243505" y="55081"/>
                  <a:pt x="245420" y="54682"/>
                </a:cubicBezTo>
                <a:lnTo>
                  <a:pt x="245420" y="54682"/>
                </a:lnTo>
                <a:cubicBezTo>
                  <a:pt x="247600" y="67980"/>
                  <a:pt x="246782" y="66291"/>
                  <a:pt x="239424" y="70487"/>
                </a:cubicBezTo>
                <a:cubicBezTo>
                  <a:pt x="238716" y="67435"/>
                  <a:pt x="237517" y="64492"/>
                  <a:pt x="237517" y="61495"/>
                </a:cubicBezTo>
                <a:cubicBezTo>
                  <a:pt x="237571" y="56590"/>
                  <a:pt x="234955" y="54083"/>
                  <a:pt x="230541" y="52666"/>
                </a:cubicBezTo>
                <a:cubicBezTo>
                  <a:pt x="230541" y="49505"/>
                  <a:pt x="230541" y="46562"/>
                  <a:pt x="230595" y="43183"/>
                </a:cubicBezTo>
                <a:cubicBezTo>
                  <a:pt x="232503" y="42965"/>
                  <a:pt x="234138" y="42801"/>
                  <a:pt x="236100" y="42583"/>
                </a:cubicBezTo>
                <a:close/>
                <a:moveTo>
                  <a:pt x="227873" y="0"/>
                </a:moveTo>
                <a:cubicBezTo>
                  <a:pt x="225143" y="0"/>
                  <a:pt x="223785" y="1757"/>
                  <a:pt x="224764" y="4487"/>
                </a:cubicBezTo>
                <a:cubicBezTo>
                  <a:pt x="225636" y="7049"/>
                  <a:pt x="227380" y="9283"/>
                  <a:pt x="228906" y="11572"/>
                </a:cubicBezTo>
                <a:cubicBezTo>
                  <a:pt x="230323" y="13589"/>
                  <a:pt x="231958" y="15387"/>
                  <a:pt x="234138" y="18058"/>
                </a:cubicBezTo>
                <a:cubicBezTo>
                  <a:pt x="229388" y="18058"/>
                  <a:pt x="225223" y="17919"/>
                  <a:pt x="221244" y="17919"/>
                </a:cubicBezTo>
                <a:cubicBezTo>
                  <a:pt x="219653" y="17919"/>
                  <a:pt x="218091" y="17941"/>
                  <a:pt x="216534" y="18003"/>
                </a:cubicBezTo>
                <a:cubicBezTo>
                  <a:pt x="199748" y="18766"/>
                  <a:pt x="182961" y="19420"/>
                  <a:pt x="166229" y="20619"/>
                </a:cubicBezTo>
                <a:cubicBezTo>
                  <a:pt x="161125" y="20977"/>
                  <a:pt x="156028" y="21113"/>
                  <a:pt x="150934" y="21113"/>
                </a:cubicBezTo>
                <a:cubicBezTo>
                  <a:pt x="135088" y="21113"/>
                  <a:pt x="119282" y="19802"/>
                  <a:pt x="103444" y="19802"/>
                </a:cubicBezTo>
                <a:cubicBezTo>
                  <a:pt x="91617" y="19802"/>
                  <a:pt x="79736" y="19039"/>
                  <a:pt x="67909" y="18712"/>
                </a:cubicBezTo>
                <a:cubicBezTo>
                  <a:pt x="57063" y="18494"/>
                  <a:pt x="46163" y="18330"/>
                  <a:pt x="35317" y="18276"/>
                </a:cubicBezTo>
                <a:cubicBezTo>
                  <a:pt x="30685" y="18221"/>
                  <a:pt x="26052" y="18208"/>
                  <a:pt x="21419" y="18208"/>
                </a:cubicBezTo>
                <a:cubicBezTo>
                  <a:pt x="16787" y="18208"/>
                  <a:pt x="12154" y="18221"/>
                  <a:pt x="7522" y="18221"/>
                </a:cubicBezTo>
                <a:cubicBezTo>
                  <a:pt x="2835" y="18276"/>
                  <a:pt x="546" y="20292"/>
                  <a:pt x="110" y="24925"/>
                </a:cubicBezTo>
                <a:cubicBezTo>
                  <a:pt x="0" y="26505"/>
                  <a:pt x="110" y="28140"/>
                  <a:pt x="273" y="29666"/>
                </a:cubicBezTo>
                <a:cubicBezTo>
                  <a:pt x="1200" y="39640"/>
                  <a:pt x="2235" y="49614"/>
                  <a:pt x="3380" y="60841"/>
                </a:cubicBezTo>
                <a:cubicBezTo>
                  <a:pt x="40713" y="60623"/>
                  <a:pt x="78700" y="59860"/>
                  <a:pt x="116688" y="59424"/>
                </a:cubicBezTo>
                <a:cubicBezTo>
                  <a:pt x="154784" y="59042"/>
                  <a:pt x="192880" y="58552"/>
                  <a:pt x="231304" y="58061"/>
                </a:cubicBezTo>
                <a:cubicBezTo>
                  <a:pt x="231740" y="60895"/>
                  <a:pt x="232012" y="63239"/>
                  <a:pt x="232448" y="65528"/>
                </a:cubicBezTo>
                <a:cubicBezTo>
                  <a:pt x="233048" y="68471"/>
                  <a:pt x="233538" y="71414"/>
                  <a:pt x="234519" y="74193"/>
                </a:cubicBezTo>
                <a:cubicBezTo>
                  <a:pt x="235329" y="76557"/>
                  <a:pt x="236350" y="77670"/>
                  <a:pt x="237754" y="77670"/>
                </a:cubicBezTo>
                <a:cubicBezTo>
                  <a:pt x="238713" y="77670"/>
                  <a:pt x="239851" y="77151"/>
                  <a:pt x="241223" y="76155"/>
                </a:cubicBezTo>
                <a:cubicBezTo>
                  <a:pt x="245529" y="72940"/>
                  <a:pt x="249780" y="69724"/>
                  <a:pt x="254085" y="66618"/>
                </a:cubicBezTo>
                <a:cubicBezTo>
                  <a:pt x="262424" y="60568"/>
                  <a:pt x="270763" y="54573"/>
                  <a:pt x="279156" y="48633"/>
                </a:cubicBezTo>
                <a:cubicBezTo>
                  <a:pt x="281881" y="46671"/>
                  <a:pt x="283679" y="44545"/>
                  <a:pt x="283407" y="40785"/>
                </a:cubicBezTo>
                <a:cubicBezTo>
                  <a:pt x="283025" y="36479"/>
                  <a:pt x="283025" y="32119"/>
                  <a:pt x="283407" y="27868"/>
                </a:cubicBezTo>
                <a:cubicBezTo>
                  <a:pt x="283679" y="25034"/>
                  <a:pt x="282426" y="23889"/>
                  <a:pt x="280355" y="22908"/>
                </a:cubicBezTo>
                <a:cubicBezTo>
                  <a:pt x="264931" y="15769"/>
                  <a:pt x="249507" y="8575"/>
                  <a:pt x="234029" y="1490"/>
                </a:cubicBezTo>
                <a:cubicBezTo>
                  <a:pt x="232285" y="672"/>
                  <a:pt x="230268" y="182"/>
                  <a:pt x="228361" y="18"/>
                </a:cubicBezTo>
                <a:cubicBezTo>
                  <a:pt x="228194" y="6"/>
                  <a:pt x="228031" y="0"/>
                  <a:pt x="227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txBox="1">
            <a:spLocks noGrp="1"/>
          </p:cNvSpPr>
          <p:nvPr>
            <p:ph type="body" idx="2"/>
          </p:nvPr>
        </p:nvSpPr>
        <p:spPr>
          <a:xfrm>
            <a:off x="58800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3" name="Google Shape;203;p30"/>
          <p:cNvSpPr txBox="1">
            <a:spLocks noGrp="1"/>
          </p:cNvSpPr>
          <p:nvPr>
            <p:ph type="body" idx="3"/>
          </p:nvPr>
        </p:nvSpPr>
        <p:spPr>
          <a:xfrm>
            <a:off x="240635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4" name="Google Shape;204;p30"/>
          <p:cNvSpPr txBox="1">
            <a:spLocks noGrp="1"/>
          </p:cNvSpPr>
          <p:nvPr>
            <p:ph type="body" idx="4"/>
          </p:nvPr>
        </p:nvSpPr>
        <p:spPr>
          <a:xfrm>
            <a:off x="422470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5" name="Google Shape;205;p30"/>
          <p:cNvSpPr txBox="1">
            <a:spLocks noGrp="1"/>
          </p:cNvSpPr>
          <p:nvPr>
            <p:ph type="body" idx="5"/>
          </p:nvPr>
        </p:nvSpPr>
        <p:spPr>
          <a:xfrm>
            <a:off x="6043050" y="2713800"/>
            <a:ext cx="1620000" cy="17715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06" name="Google Shape;206;p30"/>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pic>
        <p:nvPicPr>
          <p:cNvPr id="207" name="Google Shape;207;p30"/>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 Dark blue - M - team">
  <p:cSld name="CUSTOM_8">
    <p:spTree>
      <p:nvGrpSpPr>
        <p:cNvPr id="1" name="Shape 208"/>
        <p:cNvGrpSpPr/>
        <p:nvPr/>
      </p:nvGrpSpPr>
      <p:grpSpPr>
        <a:xfrm>
          <a:off x="0" y="0"/>
          <a:ext cx="0" cy="0"/>
          <a:chOff x="0" y="0"/>
          <a:chExt cx="0" cy="0"/>
        </a:xfrm>
      </p:grpSpPr>
      <p:sp>
        <p:nvSpPr>
          <p:cNvPr id="209" name="Google Shape;209;p31"/>
          <p:cNvSpPr txBox="1"/>
          <p:nvPr/>
        </p:nvSpPr>
        <p:spPr>
          <a:xfrm>
            <a:off x="705757" y="1070695"/>
            <a:ext cx="5225100" cy="87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GB" sz="4500" b="1">
                <a:solidFill>
                  <a:srgbClr val="335A45"/>
                </a:solidFill>
                <a:latin typeface="Oswald"/>
                <a:ea typeface="Oswald"/>
                <a:cs typeface="Oswald"/>
                <a:sym typeface="Oswald"/>
              </a:rPr>
              <a:t>MEET THE TEAM</a:t>
            </a:r>
            <a:endParaRPr sz="4500" b="1">
              <a:solidFill>
                <a:srgbClr val="335A45"/>
              </a:solidFill>
              <a:latin typeface="Oswald"/>
              <a:ea typeface="Oswald"/>
              <a:cs typeface="Oswald"/>
              <a:sym typeface="Oswald"/>
            </a:endParaRPr>
          </a:p>
        </p:txBody>
      </p:sp>
      <p:grpSp>
        <p:nvGrpSpPr>
          <p:cNvPr id="210" name="Google Shape;210;p31"/>
          <p:cNvGrpSpPr/>
          <p:nvPr/>
        </p:nvGrpSpPr>
        <p:grpSpPr>
          <a:xfrm>
            <a:off x="-39825" y="2247692"/>
            <a:ext cx="9223657" cy="2948798"/>
            <a:chOff x="-47782" y="926927"/>
            <a:chExt cx="9223657" cy="2895805"/>
          </a:xfrm>
        </p:grpSpPr>
        <p:sp>
          <p:nvSpPr>
            <p:cNvPr id="211" name="Google Shape;211;p31"/>
            <p:cNvSpPr/>
            <p:nvPr/>
          </p:nvSpPr>
          <p:spPr>
            <a:xfrm rot="-10799940">
              <a:off x="-47782" y="927008"/>
              <a:ext cx="9223632" cy="1143936"/>
            </a:xfrm>
            <a:prstGeom prst="flowChartDocumen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9825" y="1162932"/>
              <a:ext cx="9215700" cy="2659800"/>
            </a:xfrm>
            <a:prstGeom prst="rect">
              <a:avLst/>
            </a:prstGeom>
            <a:solidFill>
              <a:srgbClr val="335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31"/>
          <p:cNvSpPr>
            <a:spLocks noGrp="1"/>
          </p:cNvSpPr>
          <p:nvPr>
            <p:ph type="pic" idx="2"/>
          </p:nvPr>
        </p:nvSpPr>
        <p:spPr>
          <a:xfrm>
            <a:off x="741600" y="2183625"/>
            <a:ext cx="1090500" cy="1090500"/>
          </a:xfrm>
          <a:prstGeom prst="rect">
            <a:avLst/>
          </a:prstGeom>
          <a:noFill/>
          <a:ln>
            <a:noFill/>
          </a:ln>
        </p:spPr>
      </p:sp>
      <p:sp>
        <p:nvSpPr>
          <p:cNvPr id="214" name="Google Shape;214;p31"/>
          <p:cNvSpPr>
            <a:spLocks noGrp="1"/>
          </p:cNvSpPr>
          <p:nvPr>
            <p:ph type="pic" idx="3"/>
          </p:nvPr>
        </p:nvSpPr>
        <p:spPr>
          <a:xfrm>
            <a:off x="7311900" y="2183625"/>
            <a:ext cx="1090500" cy="1090500"/>
          </a:xfrm>
          <a:prstGeom prst="rect">
            <a:avLst/>
          </a:prstGeom>
          <a:noFill/>
          <a:ln>
            <a:noFill/>
          </a:ln>
        </p:spPr>
      </p:sp>
      <p:sp>
        <p:nvSpPr>
          <p:cNvPr id="215" name="Google Shape;215;p31"/>
          <p:cNvSpPr>
            <a:spLocks noGrp="1"/>
          </p:cNvSpPr>
          <p:nvPr>
            <p:ph type="pic" idx="4"/>
          </p:nvPr>
        </p:nvSpPr>
        <p:spPr>
          <a:xfrm>
            <a:off x="5669325" y="2183625"/>
            <a:ext cx="1090500" cy="1090500"/>
          </a:xfrm>
          <a:prstGeom prst="rect">
            <a:avLst/>
          </a:prstGeom>
          <a:noFill/>
          <a:ln>
            <a:noFill/>
          </a:ln>
        </p:spPr>
      </p:sp>
      <p:sp>
        <p:nvSpPr>
          <p:cNvPr id="216" name="Google Shape;216;p31"/>
          <p:cNvSpPr>
            <a:spLocks noGrp="1"/>
          </p:cNvSpPr>
          <p:nvPr>
            <p:ph type="pic" idx="5"/>
          </p:nvPr>
        </p:nvSpPr>
        <p:spPr>
          <a:xfrm>
            <a:off x="4026750" y="2183625"/>
            <a:ext cx="1090500" cy="1090500"/>
          </a:xfrm>
          <a:prstGeom prst="rect">
            <a:avLst/>
          </a:prstGeom>
          <a:noFill/>
          <a:ln>
            <a:noFill/>
          </a:ln>
        </p:spPr>
      </p:sp>
      <p:sp>
        <p:nvSpPr>
          <p:cNvPr id="217" name="Google Shape;217;p31"/>
          <p:cNvSpPr>
            <a:spLocks noGrp="1"/>
          </p:cNvSpPr>
          <p:nvPr>
            <p:ph type="pic" idx="6"/>
          </p:nvPr>
        </p:nvSpPr>
        <p:spPr>
          <a:xfrm>
            <a:off x="2384175" y="2183625"/>
            <a:ext cx="1090500" cy="1090500"/>
          </a:xfrm>
          <a:prstGeom prst="rect">
            <a:avLst/>
          </a:prstGeom>
          <a:noFill/>
          <a:ln>
            <a:noFill/>
          </a:ln>
        </p:spPr>
      </p:sp>
      <p:sp>
        <p:nvSpPr>
          <p:cNvPr id="218" name="Google Shape;218;p31"/>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219" name="Google Shape;219;p31"/>
          <p:cNvSpPr txBox="1">
            <a:spLocks noGrp="1"/>
          </p:cNvSpPr>
          <p:nvPr>
            <p:ph type="subTitle" idx="1"/>
          </p:nvPr>
        </p:nvSpPr>
        <p:spPr>
          <a:xfrm>
            <a:off x="74160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0" name="Google Shape;220;p31"/>
          <p:cNvSpPr txBox="1">
            <a:spLocks noGrp="1"/>
          </p:cNvSpPr>
          <p:nvPr>
            <p:ph type="body" idx="7"/>
          </p:nvPr>
        </p:nvSpPr>
        <p:spPr>
          <a:xfrm>
            <a:off x="74160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1" name="Google Shape;221;p31"/>
          <p:cNvSpPr txBox="1">
            <a:spLocks noGrp="1"/>
          </p:cNvSpPr>
          <p:nvPr>
            <p:ph type="subTitle" idx="8"/>
          </p:nvPr>
        </p:nvSpPr>
        <p:spPr>
          <a:xfrm>
            <a:off x="2384175"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2" name="Google Shape;222;p31"/>
          <p:cNvSpPr txBox="1">
            <a:spLocks noGrp="1"/>
          </p:cNvSpPr>
          <p:nvPr>
            <p:ph type="body" idx="9"/>
          </p:nvPr>
        </p:nvSpPr>
        <p:spPr>
          <a:xfrm>
            <a:off x="2384175"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3" name="Google Shape;223;p31"/>
          <p:cNvSpPr txBox="1">
            <a:spLocks noGrp="1"/>
          </p:cNvSpPr>
          <p:nvPr>
            <p:ph type="subTitle" idx="13"/>
          </p:nvPr>
        </p:nvSpPr>
        <p:spPr>
          <a:xfrm>
            <a:off x="402675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4" name="Google Shape;224;p31"/>
          <p:cNvSpPr txBox="1">
            <a:spLocks noGrp="1"/>
          </p:cNvSpPr>
          <p:nvPr>
            <p:ph type="body" idx="14"/>
          </p:nvPr>
        </p:nvSpPr>
        <p:spPr>
          <a:xfrm>
            <a:off x="402675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5" name="Google Shape;225;p31"/>
          <p:cNvSpPr txBox="1">
            <a:spLocks noGrp="1"/>
          </p:cNvSpPr>
          <p:nvPr>
            <p:ph type="subTitle" idx="15"/>
          </p:nvPr>
        </p:nvSpPr>
        <p:spPr>
          <a:xfrm>
            <a:off x="7311900"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6" name="Google Shape;226;p31"/>
          <p:cNvSpPr txBox="1">
            <a:spLocks noGrp="1"/>
          </p:cNvSpPr>
          <p:nvPr>
            <p:ph type="body" idx="16"/>
          </p:nvPr>
        </p:nvSpPr>
        <p:spPr>
          <a:xfrm>
            <a:off x="7311900"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27" name="Google Shape;227;p31"/>
          <p:cNvSpPr txBox="1">
            <a:spLocks noGrp="1"/>
          </p:cNvSpPr>
          <p:nvPr>
            <p:ph type="subTitle" idx="17"/>
          </p:nvPr>
        </p:nvSpPr>
        <p:spPr>
          <a:xfrm>
            <a:off x="5669325" y="3403025"/>
            <a:ext cx="1335000" cy="222900"/>
          </a:xfrm>
          <a:prstGeom prst="rect">
            <a:avLst/>
          </a:prstGeom>
          <a:noFill/>
          <a:ln>
            <a:noFill/>
          </a:ln>
        </p:spPr>
        <p:txBody>
          <a:bodyPr spcFirstLastPara="1" wrap="square" lIns="0" tIns="0" rIns="0" bIns="91425" anchor="t" anchorCtr="0">
            <a:noAutofit/>
          </a:bodyPr>
          <a:lstStyle>
            <a:lvl1pPr lv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2pPr>
            <a:lvl3pPr lvl="2">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3pPr>
            <a:lvl4pPr lvl="3">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4pPr>
            <a:lvl5pPr lvl="4">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5pPr>
            <a:lvl6pPr lvl="5">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6pPr>
            <a:lvl7pPr lvl="6">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7pPr>
            <a:lvl8pPr lvl="7">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8pPr>
            <a:lvl9pPr lvl="8">
              <a:spcBef>
                <a:spcPts val="0"/>
              </a:spcBef>
              <a:spcAft>
                <a:spcPts val="0"/>
              </a:spcAft>
              <a:buClr>
                <a:schemeClr val="lt1"/>
              </a:buClr>
              <a:buSzPts val="1400"/>
              <a:buFont typeface="Work Sans"/>
              <a:buNone/>
              <a:defRPr>
                <a:solidFill>
                  <a:schemeClr val="lt1"/>
                </a:solidFill>
                <a:latin typeface="Work Sans"/>
                <a:ea typeface="Work Sans"/>
                <a:cs typeface="Work Sans"/>
                <a:sym typeface="Work Sans"/>
              </a:defRPr>
            </a:lvl9pPr>
          </a:lstStyle>
          <a:p>
            <a:endParaRPr/>
          </a:p>
        </p:txBody>
      </p:sp>
      <p:sp>
        <p:nvSpPr>
          <p:cNvPr id="228" name="Google Shape;228;p31"/>
          <p:cNvSpPr txBox="1">
            <a:spLocks noGrp="1"/>
          </p:cNvSpPr>
          <p:nvPr>
            <p:ph type="body" idx="18"/>
          </p:nvPr>
        </p:nvSpPr>
        <p:spPr>
          <a:xfrm>
            <a:off x="5669325" y="3509850"/>
            <a:ext cx="1335000" cy="393600"/>
          </a:xfrm>
          <a:prstGeom prst="rect">
            <a:avLst/>
          </a:prstGeom>
          <a:noFill/>
          <a:ln>
            <a:noFill/>
          </a:ln>
        </p:spPr>
        <p:txBody>
          <a:bodyPr spcFirstLastPara="1" wrap="square" lIns="0" tIns="91425" rIns="0"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pic>
        <p:nvPicPr>
          <p:cNvPr id="229" name="Google Shape;229;p31"/>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Dark blue - N - blank colour">
  <p:cSld name="CUSTOM_15">
    <p:bg>
      <p:bgPr>
        <a:solidFill>
          <a:srgbClr val="335A45"/>
        </a:solidFill>
        <a:effectLst/>
      </p:bgPr>
    </p:bg>
    <p:spTree>
      <p:nvGrpSpPr>
        <p:cNvPr id="1" name="Shape 230"/>
        <p:cNvGrpSpPr/>
        <p:nvPr/>
      </p:nvGrpSpPr>
      <p:grpSpPr>
        <a:xfrm>
          <a:off x="0" y="0"/>
          <a:ext cx="0" cy="0"/>
          <a:chOff x="0" y="0"/>
          <a:chExt cx="0" cy="0"/>
        </a:xfrm>
      </p:grpSpPr>
      <p:sp>
        <p:nvSpPr>
          <p:cNvPr id="231" name="Google Shape;231;p32"/>
          <p:cNvSpPr txBox="1"/>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1"/>
                </a:solidFill>
                <a:latin typeface="DM Sans"/>
                <a:ea typeface="DM Sans"/>
                <a:cs typeface="DM Sans"/>
                <a:sym typeface="DM Sans"/>
              </a:rPr>
              <a:t>‹#›</a:t>
            </a:fld>
            <a:endParaRPr sz="1000">
              <a:solidFill>
                <a:schemeClr val="lt1"/>
              </a:solidFill>
              <a:latin typeface="DM Sans"/>
              <a:ea typeface="DM Sans"/>
              <a:cs typeface="DM Sans"/>
              <a:sym typeface="DM Sans"/>
            </a:endParaRPr>
          </a:p>
        </p:txBody>
      </p:sp>
      <p:sp>
        <p:nvSpPr>
          <p:cNvPr id="232" name="Google Shape;232;p32"/>
          <p:cNvSpPr txBox="1">
            <a:spLocks noGrp="1"/>
          </p:cNvSpPr>
          <p:nvPr>
            <p:ph type="title"/>
          </p:nvPr>
        </p:nvSpPr>
        <p:spPr>
          <a:xfrm>
            <a:off x="734675" y="1984800"/>
            <a:ext cx="8050500" cy="1173900"/>
          </a:xfrm>
          <a:prstGeom prst="rect">
            <a:avLst/>
          </a:prstGeom>
        </p:spPr>
        <p:txBody>
          <a:bodyPr spcFirstLastPara="1" wrap="square" lIns="0" tIns="91425" rIns="0" bIns="91425" anchor="ctr" anchorCtr="0">
            <a:noAutofit/>
          </a:bodyPr>
          <a:lstStyle>
            <a:lvl1pPr lvl="0">
              <a:lnSpc>
                <a:spcPct val="100000"/>
              </a:lnSpc>
              <a:spcBef>
                <a:spcPts val="0"/>
              </a:spcBef>
              <a:spcAft>
                <a:spcPts val="0"/>
              </a:spcAft>
              <a:buClr>
                <a:schemeClr val="lt1"/>
              </a:buClr>
              <a:buSzPts val="6500"/>
              <a:buNone/>
              <a:defRPr>
                <a:solidFill>
                  <a:schemeClr val="lt1"/>
                </a:solidFill>
              </a:defRPr>
            </a:lvl1pPr>
            <a:lvl2pPr lvl="1">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2pPr>
            <a:lvl3pPr lvl="2">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3pPr>
            <a:lvl4pPr lvl="3">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4pPr>
            <a:lvl5pPr lvl="4">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5pPr>
            <a:lvl6pPr lvl="5">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6pPr>
            <a:lvl7pPr lvl="6">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7pPr>
            <a:lvl8pPr lvl="7">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8pPr>
            <a:lvl9pPr lvl="8">
              <a:lnSpc>
                <a:spcPct val="100000"/>
              </a:lnSpc>
              <a:spcBef>
                <a:spcPts val="0"/>
              </a:spcBef>
              <a:spcAft>
                <a:spcPts val="0"/>
              </a:spcAft>
              <a:buClr>
                <a:schemeClr val="lt1"/>
              </a:buClr>
              <a:buSzPts val="6500"/>
              <a:buNone/>
              <a:defRPr>
                <a:solidFill>
                  <a:schemeClr val="lt1"/>
                </a:solidFill>
                <a:latin typeface="DM Sans"/>
                <a:ea typeface="DM Sans"/>
                <a:cs typeface="DM Sans"/>
                <a:sym typeface="DM Sans"/>
              </a:defRPr>
            </a:lvl9pPr>
          </a:lstStyle>
          <a:p>
            <a:endParaRPr/>
          </a:p>
        </p:txBody>
      </p:sp>
      <p:pic>
        <p:nvPicPr>
          <p:cNvPr id="233" name="Google Shape;233;p32"/>
          <p:cNvPicPr preferRelativeResize="0"/>
          <p:nvPr/>
        </p:nvPicPr>
        <p:blipFill>
          <a:blip r:embed="rId2">
            <a:alphaModFix/>
          </a:blip>
          <a:stretch>
            <a:fillRect/>
          </a:stretch>
        </p:blipFill>
        <p:spPr>
          <a:xfrm>
            <a:off x="175050" y="4630250"/>
            <a:ext cx="932229"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 Dark blue - O - Thank you">
  <p:cSld name="CUSTOM_11">
    <p:bg>
      <p:bgPr>
        <a:solidFill>
          <a:srgbClr val="335A45"/>
        </a:solidFill>
        <a:effectLst/>
      </p:bgPr>
    </p:bg>
    <p:spTree>
      <p:nvGrpSpPr>
        <p:cNvPr id="1" name="Shape 234"/>
        <p:cNvGrpSpPr/>
        <p:nvPr/>
      </p:nvGrpSpPr>
      <p:grpSpPr>
        <a:xfrm>
          <a:off x="0" y="0"/>
          <a:ext cx="0" cy="0"/>
          <a:chOff x="0" y="0"/>
          <a:chExt cx="0" cy="0"/>
        </a:xfrm>
      </p:grpSpPr>
      <p:sp>
        <p:nvSpPr>
          <p:cNvPr id="235" name="Google Shape;235;p33"/>
          <p:cNvSpPr txBox="1"/>
          <p:nvPr/>
        </p:nvSpPr>
        <p:spPr>
          <a:xfrm>
            <a:off x="1613950" y="1750550"/>
            <a:ext cx="5787300" cy="11853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GB" sz="5000" b="1">
                <a:solidFill>
                  <a:schemeClr val="lt1"/>
                </a:solidFill>
                <a:latin typeface="Work Sans"/>
                <a:ea typeface="Work Sans"/>
                <a:cs typeface="Work Sans"/>
                <a:sym typeface="Work Sans"/>
              </a:rPr>
              <a:t>Thank you</a:t>
            </a:r>
            <a:endParaRPr sz="5000" b="1">
              <a:solidFill>
                <a:schemeClr val="lt1"/>
              </a:solidFill>
              <a:latin typeface="Work Sans"/>
              <a:ea typeface="Work Sans"/>
              <a:cs typeface="Work Sans"/>
              <a:sym typeface="Work Sans"/>
            </a:endParaRPr>
          </a:p>
        </p:txBody>
      </p:sp>
      <p:pic>
        <p:nvPicPr>
          <p:cNvPr id="236" name="Google Shape;236;p33"/>
          <p:cNvPicPr preferRelativeResize="0"/>
          <p:nvPr/>
        </p:nvPicPr>
        <p:blipFill>
          <a:blip r:embed="rId2">
            <a:alphaModFix/>
          </a:blip>
          <a:stretch>
            <a:fillRect/>
          </a:stretch>
        </p:blipFill>
        <p:spPr>
          <a:xfrm>
            <a:off x="1272073" y="2969138"/>
            <a:ext cx="1896549" cy="365100"/>
          </a:xfrm>
          <a:prstGeom prst="rect">
            <a:avLst/>
          </a:prstGeom>
          <a:noFill/>
          <a:ln>
            <a:noFill/>
          </a:ln>
        </p:spPr>
      </p:pic>
      <p:pic>
        <p:nvPicPr>
          <p:cNvPr id="237" name="Google Shape;237;p33"/>
          <p:cNvPicPr preferRelativeResize="0"/>
          <p:nvPr/>
        </p:nvPicPr>
        <p:blipFill rotWithShape="1">
          <a:blip r:embed="rId3">
            <a:alphaModFix/>
          </a:blip>
          <a:srcRect/>
          <a:stretch/>
        </p:blipFill>
        <p:spPr>
          <a:xfrm>
            <a:off x="3591650" y="2932700"/>
            <a:ext cx="1831900" cy="438000"/>
          </a:xfrm>
          <a:prstGeom prst="rect">
            <a:avLst/>
          </a:prstGeom>
          <a:noFill/>
          <a:ln>
            <a:noFill/>
          </a:ln>
        </p:spPr>
      </p:pic>
      <p:pic>
        <p:nvPicPr>
          <p:cNvPr id="238" name="Google Shape;238;p33"/>
          <p:cNvPicPr preferRelativeResize="0"/>
          <p:nvPr/>
        </p:nvPicPr>
        <p:blipFill rotWithShape="1">
          <a:blip r:embed="rId4">
            <a:alphaModFix/>
          </a:blip>
          <a:srcRect t="59" b="59"/>
          <a:stretch/>
        </p:blipFill>
        <p:spPr>
          <a:xfrm>
            <a:off x="5846575" y="2969150"/>
            <a:ext cx="1554623" cy="365100"/>
          </a:xfrm>
          <a:prstGeom prst="rect">
            <a:avLst/>
          </a:prstGeom>
          <a:noFill/>
          <a:ln>
            <a:noFill/>
          </a:ln>
        </p:spPr>
      </p:pic>
      <p:pic>
        <p:nvPicPr>
          <p:cNvPr id="239" name="Google Shape;239;p33"/>
          <p:cNvPicPr preferRelativeResize="0"/>
          <p:nvPr/>
        </p:nvPicPr>
        <p:blipFill>
          <a:blip r:embed="rId5">
            <a:alphaModFix/>
          </a:blip>
          <a:stretch>
            <a:fillRect/>
          </a:stretch>
        </p:blipFill>
        <p:spPr>
          <a:xfrm>
            <a:off x="175050" y="4478991"/>
            <a:ext cx="1290475" cy="54485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335A45"/>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1382250"/>
            <a:ext cx="8520600" cy="2379000"/>
          </a:xfrm>
          <a:prstGeom prst="rect">
            <a:avLst/>
          </a:prstGeom>
          <a:noFill/>
          <a:ln>
            <a:noFill/>
          </a:ln>
        </p:spPr>
        <p:txBody>
          <a:bodyPr spcFirstLastPara="1" wrap="square" lIns="0" tIns="91425" rIns="0" bIns="91425" anchor="t" anchorCtr="0">
            <a:noAutofit/>
          </a:bodyPr>
          <a:lstStyle>
            <a:lvl1pPr lvl="0">
              <a:lnSpc>
                <a:spcPct val="100000"/>
              </a:lnSpc>
              <a:spcBef>
                <a:spcPts val="0"/>
              </a:spcBef>
              <a:spcAft>
                <a:spcPts val="0"/>
              </a:spcAft>
              <a:buClr>
                <a:schemeClr val="lt1"/>
              </a:buClr>
              <a:buSzPts val="6500"/>
              <a:buFont typeface="Work Sans"/>
              <a:buNone/>
              <a:defRPr sz="6500" b="1">
                <a:solidFill>
                  <a:schemeClr val="lt1"/>
                </a:solidFill>
                <a:latin typeface="Work Sans"/>
                <a:ea typeface="Work Sans"/>
                <a:cs typeface="Work Sans"/>
                <a:sym typeface="Work Sans"/>
              </a:defRPr>
            </a:lvl1pPr>
            <a:lvl2pPr lvl="1">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2pPr>
            <a:lvl3pPr lvl="2">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3pPr>
            <a:lvl4pPr lvl="3">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4pPr>
            <a:lvl5pPr lvl="4">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5pPr>
            <a:lvl6pPr lvl="5">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6pPr>
            <a:lvl7pPr lvl="6">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7pPr>
            <a:lvl8pPr lvl="7">
              <a:lnSpc>
                <a:spcPct val="100000"/>
              </a:lnSpc>
              <a:spcBef>
                <a:spcPts val="1000"/>
              </a:spcBef>
              <a:spcAft>
                <a:spcPts val="0"/>
              </a:spcAft>
              <a:buClr>
                <a:schemeClr val="dk1"/>
              </a:buClr>
              <a:buSzPts val="6500"/>
              <a:buFont typeface="Work Sans"/>
              <a:buNone/>
              <a:defRPr sz="6500" b="1">
                <a:solidFill>
                  <a:schemeClr val="dk1"/>
                </a:solidFill>
                <a:latin typeface="Work Sans"/>
                <a:ea typeface="Work Sans"/>
                <a:cs typeface="Work Sans"/>
                <a:sym typeface="Work Sans"/>
              </a:defRPr>
            </a:lvl8pPr>
            <a:lvl9pPr lvl="8">
              <a:lnSpc>
                <a:spcPct val="100000"/>
              </a:lnSpc>
              <a:spcBef>
                <a:spcPts val="1000"/>
              </a:spcBef>
              <a:spcAft>
                <a:spcPts val="1000"/>
              </a:spcAft>
              <a:buClr>
                <a:schemeClr val="dk1"/>
              </a:buClr>
              <a:buSzPts val="6500"/>
              <a:buFont typeface="Work Sans"/>
              <a:buNone/>
              <a:defRPr sz="6500" b="1">
                <a:solidFill>
                  <a:schemeClr val="dk1"/>
                </a:solidFill>
                <a:latin typeface="Work Sans"/>
                <a:ea typeface="Work Sans"/>
                <a:cs typeface="Work Sans"/>
                <a:sym typeface="Work Sans"/>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forms.office.com/Pages/ResponsePage.aspx?id=yXfS-grGoU2187O4s0qC-XV6LO9LskhJh26yaU76zvRURUdaRk1WTEZIMkc5VkZSSEYxNktUN0REWC4u&amp;wdLOR=c19E399ED-7592-457B-B167-FF1C2366869Aerved=0" TargetMode="External"/><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www.eventbrite.com/cc/action-for-climate-4117073?utm-campaign=social&amp;utm-content=creatorshare&amp;utm-medium=discovery&amp;utm-term=odclsxcollection&amp;utm-source=cp&amp;aff=escb"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hyperlink" Target="https://www.linkedin.com/company/sustainability-support-for-educati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638825" y="1118575"/>
            <a:ext cx="8050500" cy="117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Sustainability Support for Education: </a:t>
            </a:r>
            <a:endParaRPr/>
          </a:p>
          <a:p>
            <a:pPr marL="0" lvl="0" indent="0" algn="l" rtl="0">
              <a:spcBef>
                <a:spcPts val="0"/>
              </a:spcBef>
              <a:spcAft>
                <a:spcPts val="0"/>
              </a:spcAft>
              <a:buNone/>
            </a:pPr>
            <a:r>
              <a:rPr lang="en-GB"/>
              <a:t>Governor’s Special </a:t>
            </a:r>
            <a:endParaRPr/>
          </a:p>
        </p:txBody>
      </p:sp>
      <p:sp>
        <p:nvSpPr>
          <p:cNvPr id="245" name="Google Shape;245;p34"/>
          <p:cNvSpPr txBox="1"/>
          <p:nvPr/>
        </p:nvSpPr>
        <p:spPr>
          <a:xfrm>
            <a:off x="694050" y="312400"/>
            <a:ext cx="61605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1"/>
              </a:solidFill>
              <a:latin typeface="Work Sans SemiBold"/>
              <a:ea typeface="Work Sans SemiBold"/>
              <a:cs typeface="Work Sans SemiBold"/>
              <a:sym typeface="Work Sans SemiBold"/>
            </a:endParaRPr>
          </a:p>
        </p:txBody>
      </p:sp>
      <p:sp>
        <p:nvSpPr>
          <p:cNvPr id="246" name="Google Shape;246;p34"/>
          <p:cNvSpPr txBox="1"/>
          <p:nvPr/>
        </p:nvSpPr>
        <p:spPr>
          <a:xfrm>
            <a:off x="694050" y="3372125"/>
            <a:ext cx="61605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1"/>
              </a:solidFill>
              <a:latin typeface="Work Sans SemiBold"/>
              <a:ea typeface="Work Sans SemiBold"/>
              <a:cs typeface="Work Sans SemiBold"/>
              <a:sym typeface="Work Sans SemiBold"/>
            </a:endParaRPr>
          </a:p>
        </p:txBody>
      </p:sp>
      <p:pic>
        <p:nvPicPr>
          <p:cNvPr id="247" name="Google Shape;247;p34"/>
          <p:cNvPicPr preferRelativeResize="0"/>
          <p:nvPr/>
        </p:nvPicPr>
        <p:blipFill>
          <a:blip r:embed="rId3">
            <a:alphaModFix/>
          </a:blip>
          <a:stretch>
            <a:fillRect/>
          </a:stretch>
        </p:blipFill>
        <p:spPr>
          <a:xfrm>
            <a:off x="1374174" y="4155325"/>
            <a:ext cx="1231201" cy="9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3"/>
          <p:cNvPicPr preferRelativeResize="0"/>
          <p:nvPr/>
        </p:nvPicPr>
        <p:blipFill rotWithShape="1">
          <a:blip r:embed="rId3">
            <a:alphaModFix/>
          </a:blip>
          <a:srcRect l="2771"/>
          <a:stretch/>
        </p:blipFill>
        <p:spPr>
          <a:xfrm>
            <a:off x="778600" y="1561400"/>
            <a:ext cx="2673025" cy="2950924"/>
          </a:xfrm>
          <a:prstGeom prst="rect">
            <a:avLst/>
          </a:prstGeom>
          <a:noFill/>
          <a:ln>
            <a:noFill/>
          </a:ln>
        </p:spPr>
      </p:pic>
      <p:sp>
        <p:nvSpPr>
          <p:cNvPr id="313" name="Google Shape;313;p43"/>
          <p:cNvSpPr txBox="1">
            <a:spLocks noGrp="1"/>
          </p:cNvSpPr>
          <p:nvPr>
            <p:ph type="title"/>
          </p:nvPr>
        </p:nvSpPr>
        <p:spPr>
          <a:xfrm>
            <a:off x="653850" y="1204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Add details on setting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4"/>
          <p:cNvPicPr preferRelativeResize="0"/>
          <p:nvPr/>
        </p:nvPicPr>
        <p:blipFill rotWithShape="1">
          <a:blip r:embed="rId3">
            <a:alphaModFix/>
          </a:blip>
          <a:srcRect l="3232" b="42627"/>
          <a:stretch/>
        </p:blipFill>
        <p:spPr>
          <a:xfrm>
            <a:off x="538700" y="1502425"/>
            <a:ext cx="2380850" cy="2950924"/>
          </a:xfrm>
          <a:prstGeom prst="rect">
            <a:avLst/>
          </a:prstGeom>
          <a:noFill/>
          <a:ln>
            <a:noFill/>
          </a:ln>
        </p:spPr>
      </p:pic>
      <p:sp>
        <p:nvSpPr>
          <p:cNvPr id="319" name="Google Shape;319;p44"/>
          <p:cNvSpPr txBox="1">
            <a:spLocks noGrp="1"/>
          </p:cNvSpPr>
          <p:nvPr>
            <p:ph type="title"/>
          </p:nvPr>
        </p:nvSpPr>
        <p:spPr>
          <a:xfrm>
            <a:off x="626225" y="20330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Add details on setting</a:t>
            </a:r>
            <a:endParaRPr/>
          </a:p>
        </p:txBody>
      </p:sp>
      <p:pic>
        <p:nvPicPr>
          <p:cNvPr id="320" name="Google Shape;320;p44"/>
          <p:cNvPicPr preferRelativeResize="0"/>
          <p:nvPr/>
        </p:nvPicPr>
        <p:blipFill rotWithShape="1">
          <a:blip r:embed="rId4">
            <a:alphaModFix/>
          </a:blip>
          <a:srcRect l="4239" r="5760" b="15297"/>
          <a:stretch/>
        </p:blipFill>
        <p:spPr>
          <a:xfrm>
            <a:off x="3521938" y="1502425"/>
            <a:ext cx="2315050" cy="2826025"/>
          </a:xfrm>
          <a:prstGeom prst="rect">
            <a:avLst/>
          </a:prstGeom>
          <a:noFill/>
          <a:ln>
            <a:noFill/>
          </a:ln>
        </p:spPr>
      </p:pic>
      <p:pic>
        <p:nvPicPr>
          <p:cNvPr id="321" name="Google Shape;321;p44"/>
          <p:cNvPicPr preferRelativeResize="0"/>
          <p:nvPr/>
        </p:nvPicPr>
        <p:blipFill>
          <a:blip r:embed="rId5">
            <a:alphaModFix/>
          </a:blip>
          <a:stretch>
            <a:fillRect/>
          </a:stretch>
        </p:blipFill>
        <p:spPr>
          <a:xfrm>
            <a:off x="6439375" y="1502425"/>
            <a:ext cx="2315051" cy="261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Activity 1: </a:t>
            </a:r>
            <a:endParaRPr/>
          </a:p>
          <a:p>
            <a:pPr marL="0" lvl="0" indent="0" algn="l" rtl="0">
              <a:spcBef>
                <a:spcPts val="1000"/>
              </a:spcBef>
              <a:spcAft>
                <a:spcPts val="1000"/>
              </a:spcAft>
              <a:buNone/>
            </a:pPr>
            <a:r>
              <a:rPr lang="en-GB"/>
              <a:t>Register on the service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p:nvPr/>
        </p:nvSpPr>
        <p:spPr>
          <a:xfrm>
            <a:off x="4930725" y="1051875"/>
            <a:ext cx="3934200" cy="2919300"/>
          </a:xfrm>
          <a:prstGeom prst="rect">
            <a:avLst/>
          </a:prstGeom>
          <a:solidFill>
            <a:srgbClr val="9AE1F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332;p46"/>
          <p:cNvSpPr/>
          <p:nvPr/>
        </p:nvSpPr>
        <p:spPr>
          <a:xfrm>
            <a:off x="515375" y="1051875"/>
            <a:ext cx="3934200" cy="2919300"/>
          </a:xfrm>
          <a:prstGeom prst="rect">
            <a:avLst/>
          </a:prstGeom>
          <a:solidFill>
            <a:srgbClr val="F3C51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46"/>
          <p:cNvSpPr txBox="1">
            <a:spLocks noGrp="1"/>
          </p:cNvSpPr>
          <p:nvPr>
            <p:ph type="title"/>
          </p:nvPr>
        </p:nvSpPr>
        <p:spPr>
          <a:xfrm>
            <a:off x="935075" y="1258950"/>
            <a:ext cx="30948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3000"/>
              <a:t>Actions to help you </a:t>
            </a:r>
            <a:r>
              <a:rPr lang="en-GB" sz="3000" u="sng"/>
              <a:t>upskill</a:t>
            </a:r>
            <a:r>
              <a:rPr lang="en-GB" sz="3000"/>
              <a:t> and get started on sustainability in your role</a:t>
            </a:r>
            <a:endParaRPr sz="3000"/>
          </a:p>
        </p:txBody>
      </p:sp>
      <p:sp>
        <p:nvSpPr>
          <p:cNvPr id="334" name="Google Shape;334;p46"/>
          <p:cNvSpPr txBox="1">
            <a:spLocks noGrp="1"/>
          </p:cNvSpPr>
          <p:nvPr>
            <p:ph type="title"/>
          </p:nvPr>
        </p:nvSpPr>
        <p:spPr>
          <a:xfrm>
            <a:off x="5390875" y="1107100"/>
            <a:ext cx="32277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3000"/>
              <a:t>Actions to </a:t>
            </a:r>
            <a:r>
              <a:rPr lang="en-GB" sz="3000" u="sng"/>
              <a:t>recommend</a:t>
            </a:r>
            <a:r>
              <a:rPr lang="en-GB" sz="3000"/>
              <a:t> to your settings to </a:t>
            </a:r>
            <a:r>
              <a:rPr lang="en-GB" sz="3000" u="sng"/>
              <a:t>inspire</a:t>
            </a:r>
            <a:r>
              <a:rPr lang="en-GB" sz="3000"/>
              <a:t> their Climate Action Plan</a:t>
            </a:r>
            <a:endParaRPr sz="3000"/>
          </a:p>
        </p:txBody>
      </p:sp>
      <p:sp>
        <p:nvSpPr>
          <p:cNvPr id="335" name="Google Shape;335;p46"/>
          <p:cNvSpPr txBox="1"/>
          <p:nvPr/>
        </p:nvSpPr>
        <p:spPr>
          <a:xfrm>
            <a:off x="515375" y="299100"/>
            <a:ext cx="8489700" cy="4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Two ways you can use the site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p:nvPr/>
        </p:nvSpPr>
        <p:spPr>
          <a:xfrm>
            <a:off x="184050" y="119625"/>
            <a:ext cx="8793300" cy="652800"/>
          </a:xfrm>
          <a:prstGeom prst="rect">
            <a:avLst/>
          </a:prstGeom>
          <a:solidFill>
            <a:srgbClr val="F3C51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00"/>
          </a:p>
        </p:txBody>
      </p:sp>
      <p:sp>
        <p:nvSpPr>
          <p:cNvPr id="341" name="Google Shape;341;p47"/>
          <p:cNvSpPr txBox="1">
            <a:spLocks noGrp="1"/>
          </p:cNvSpPr>
          <p:nvPr>
            <p:ph type="title"/>
          </p:nvPr>
        </p:nvSpPr>
        <p:spPr>
          <a:xfrm>
            <a:off x="217500" y="119625"/>
            <a:ext cx="8580600" cy="652800"/>
          </a:xfrm>
          <a:prstGeom prst="rect">
            <a:avLst/>
          </a:prstGeom>
        </p:spPr>
        <p:txBody>
          <a:bodyPr spcFirstLastPara="1" wrap="square" lIns="0" tIns="91425" rIns="0" bIns="91425" anchor="t" anchorCtr="0">
            <a:noAutofit/>
          </a:bodyPr>
          <a:lstStyle/>
          <a:p>
            <a:pPr marL="0" lvl="0" indent="0" algn="ctr" rtl="0">
              <a:spcBef>
                <a:spcPts val="0"/>
              </a:spcBef>
              <a:spcAft>
                <a:spcPts val="1000"/>
              </a:spcAft>
              <a:buNone/>
            </a:pPr>
            <a:r>
              <a:rPr lang="en-GB" sz="1600"/>
              <a:t>Actions to help you </a:t>
            </a:r>
            <a:r>
              <a:rPr lang="en-GB" sz="1600" u="sng"/>
              <a:t>upskill</a:t>
            </a:r>
            <a:r>
              <a:rPr lang="en-GB" sz="1600"/>
              <a:t> and get started on sustainability in your role</a:t>
            </a:r>
            <a:endParaRPr sz="1600"/>
          </a:p>
        </p:txBody>
      </p:sp>
      <p:pic>
        <p:nvPicPr>
          <p:cNvPr id="342" name="Google Shape;342;p47"/>
          <p:cNvPicPr preferRelativeResize="0"/>
          <p:nvPr/>
        </p:nvPicPr>
        <p:blipFill rotWithShape="1">
          <a:blip r:embed="rId3">
            <a:alphaModFix/>
          </a:blip>
          <a:srcRect l="5356"/>
          <a:stretch/>
        </p:blipFill>
        <p:spPr>
          <a:xfrm>
            <a:off x="101225" y="924825"/>
            <a:ext cx="4387950" cy="2746125"/>
          </a:xfrm>
          <a:prstGeom prst="rect">
            <a:avLst/>
          </a:prstGeom>
          <a:noFill/>
          <a:ln>
            <a:noFill/>
          </a:ln>
        </p:spPr>
      </p:pic>
      <p:pic>
        <p:nvPicPr>
          <p:cNvPr id="343" name="Google Shape;343;p47"/>
          <p:cNvPicPr preferRelativeResize="0"/>
          <p:nvPr/>
        </p:nvPicPr>
        <p:blipFill>
          <a:blip r:embed="rId4">
            <a:alphaModFix/>
          </a:blip>
          <a:stretch>
            <a:fillRect/>
          </a:stretch>
        </p:blipFill>
        <p:spPr>
          <a:xfrm>
            <a:off x="4410150" y="924827"/>
            <a:ext cx="4387951" cy="1958698"/>
          </a:xfrm>
          <a:prstGeom prst="rect">
            <a:avLst/>
          </a:prstGeom>
          <a:noFill/>
          <a:ln>
            <a:noFill/>
          </a:ln>
        </p:spPr>
      </p:pic>
      <p:pic>
        <p:nvPicPr>
          <p:cNvPr id="344" name="Google Shape;344;p47"/>
          <p:cNvPicPr preferRelativeResize="0"/>
          <p:nvPr/>
        </p:nvPicPr>
        <p:blipFill>
          <a:blip r:embed="rId5">
            <a:alphaModFix/>
          </a:blip>
          <a:stretch>
            <a:fillRect/>
          </a:stretch>
        </p:blipFill>
        <p:spPr>
          <a:xfrm>
            <a:off x="4338938" y="2786900"/>
            <a:ext cx="4530375" cy="1016470"/>
          </a:xfrm>
          <a:prstGeom prst="rect">
            <a:avLst/>
          </a:prstGeom>
          <a:noFill/>
          <a:ln>
            <a:noFill/>
          </a:ln>
        </p:spPr>
      </p:pic>
      <p:sp>
        <p:nvSpPr>
          <p:cNvPr id="345" name="Google Shape;345;p47"/>
          <p:cNvSpPr txBox="1"/>
          <p:nvPr/>
        </p:nvSpPr>
        <p:spPr>
          <a:xfrm>
            <a:off x="184050" y="3823350"/>
            <a:ext cx="858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Link to list: https://www.sustainabilitysupportforeducation.org.uk/profile/list/mEoZBUmXuIHHiTTWXKgE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8"/>
          <p:cNvPicPr preferRelativeResize="0"/>
          <p:nvPr/>
        </p:nvPicPr>
        <p:blipFill>
          <a:blip r:embed="rId3">
            <a:alphaModFix/>
          </a:blip>
          <a:stretch>
            <a:fillRect/>
          </a:stretch>
        </p:blipFill>
        <p:spPr>
          <a:xfrm>
            <a:off x="3074613" y="887425"/>
            <a:ext cx="2994775" cy="3022775"/>
          </a:xfrm>
          <a:prstGeom prst="rect">
            <a:avLst/>
          </a:prstGeom>
          <a:noFill/>
          <a:ln>
            <a:noFill/>
          </a:ln>
        </p:spPr>
      </p:pic>
      <p:sp>
        <p:nvSpPr>
          <p:cNvPr id="351" name="Google Shape;351;p48"/>
          <p:cNvSpPr txBox="1"/>
          <p:nvPr/>
        </p:nvSpPr>
        <p:spPr>
          <a:xfrm>
            <a:off x="271650" y="195950"/>
            <a:ext cx="8643900" cy="5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t>How to use the site to find actions to help you upskill</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p:nvPr/>
        </p:nvSpPr>
        <p:spPr>
          <a:xfrm>
            <a:off x="154425" y="138425"/>
            <a:ext cx="8798400" cy="507600"/>
          </a:xfrm>
          <a:prstGeom prst="rect">
            <a:avLst/>
          </a:prstGeom>
          <a:solidFill>
            <a:srgbClr val="9AE1F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357;p49"/>
          <p:cNvSpPr txBox="1">
            <a:spLocks noGrp="1"/>
          </p:cNvSpPr>
          <p:nvPr>
            <p:ph type="title"/>
          </p:nvPr>
        </p:nvSpPr>
        <p:spPr>
          <a:xfrm>
            <a:off x="267325" y="97850"/>
            <a:ext cx="8685600" cy="5481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1800"/>
              <a:t>Actions to </a:t>
            </a:r>
            <a:r>
              <a:rPr lang="en-GB" sz="1800" u="sng"/>
              <a:t>recommend</a:t>
            </a:r>
            <a:r>
              <a:rPr lang="en-GB" sz="1800"/>
              <a:t> to your settings to </a:t>
            </a:r>
            <a:r>
              <a:rPr lang="en-GB" sz="1800" u="sng"/>
              <a:t>inspire</a:t>
            </a:r>
            <a:r>
              <a:rPr lang="en-GB" sz="1800"/>
              <a:t> their Climate Action Plan</a:t>
            </a:r>
            <a:endParaRPr sz="1700"/>
          </a:p>
        </p:txBody>
      </p:sp>
      <p:sp>
        <p:nvSpPr>
          <p:cNvPr id="358" name="Google Shape;358;p49"/>
          <p:cNvSpPr/>
          <p:nvPr/>
        </p:nvSpPr>
        <p:spPr>
          <a:xfrm>
            <a:off x="8952925" y="3057725"/>
            <a:ext cx="191100" cy="3519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49"/>
          <p:cNvSpPr/>
          <p:nvPr/>
        </p:nvSpPr>
        <p:spPr>
          <a:xfrm>
            <a:off x="7885900" y="3686975"/>
            <a:ext cx="191100" cy="54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0" name="Google Shape;360;p49"/>
          <p:cNvPicPr preferRelativeResize="0"/>
          <p:nvPr/>
        </p:nvPicPr>
        <p:blipFill>
          <a:blip r:embed="rId3">
            <a:alphaModFix/>
          </a:blip>
          <a:stretch>
            <a:fillRect/>
          </a:stretch>
        </p:blipFill>
        <p:spPr>
          <a:xfrm>
            <a:off x="154375" y="789088"/>
            <a:ext cx="3040225" cy="3125564"/>
          </a:xfrm>
          <a:prstGeom prst="rect">
            <a:avLst/>
          </a:prstGeom>
          <a:noFill/>
          <a:ln>
            <a:noFill/>
          </a:ln>
        </p:spPr>
      </p:pic>
      <p:pic>
        <p:nvPicPr>
          <p:cNvPr id="361" name="Google Shape;361;p49"/>
          <p:cNvPicPr preferRelativeResize="0"/>
          <p:nvPr/>
        </p:nvPicPr>
        <p:blipFill rotWithShape="1">
          <a:blip r:embed="rId4">
            <a:alphaModFix/>
          </a:blip>
          <a:srcRect l="5775"/>
          <a:stretch/>
        </p:blipFill>
        <p:spPr>
          <a:xfrm>
            <a:off x="3089962" y="789088"/>
            <a:ext cx="3040225" cy="3125564"/>
          </a:xfrm>
          <a:prstGeom prst="rect">
            <a:avLst/>
          </a:prstGeom>
          <a:noFill/>
          <a:ln>
            <a:noFill/>
          </a:ln>
        </p:spPr>
      </p:pic>
      <p:pic>
        <p:nvPicPr>
          <p:cNvPr id="362" name="Google Shape;362;p49"/>
          <p:cNvPicPr preferRelativeResize="0"/>
          <p:nvPr/>
        </p:nvPicPr>
        <p:blipFill>
          <a:blip r:embed="rId5">
            <a:alphaModFix/>
          </a:blip>
          <a:stretch>
            <a:fillRect/>
          </a:stretch>
        </p:blipFill>
        <p:spPr>
          <a:xfrm>
            <a:off x="6097650" y="768387"/>
            <a:ext cx="2855225" cy="3048800"/>
          </a:xfrm>
          <a:prstGeom prst="rect">
            <a:avLst/>
          </a:prstGeom>
          <a:noFill/>
          <a:ln>
            <a:noFill/>
          </a:ln>
        </p:spPr>
      </p:pic>
      <p:sp>
        <p:nvSpPr>
          <p:cNvPr id="363" name="Google Shape;363;p49"/>
          <p:cNvSpPr txBox="1"/>
          <p:nvPr/>
        </p:nvSpPr>
        <p:spPr>
          <a:xfrm>
            <a:off x="267325" y="3939550"/>
            <a:ext cx="868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Link to list: https://www.sustainabilitysupportforeducation.org.uk/profile/list/6WBJQL8MOxIvDpRHC9Yy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0"/>
          <p:cNvPicPr preferRelativeResize="0"/>
          <p:nvPr/>
        </p:nvPicPr>
        <p:blipFill>
          <a:blip r:embed="rId3">
            <a:alphaModFix/>
          </a:blip>
          <a:stretch>
            <a:fillRect/>
          </a:stretch>
        </p:blipFill>
        <p:spPr>
          <a:xfrm>
            <a:off x="3074613" y="887425"/>
            <a:ext cx="2994775" cy="3022775"/>
          </a:xfrm>
          <a:prstGeom prst="rect">
            <a:avLst/>
          </a:prstGeom>
          <a:noFill/>
          <a:ln>
            <a:noFill/>
          </a:ln>
        </p:spPr>
      </p:pic>
      <p:sp>
        <p:nvSpPr>
          <p:cNvPr id="369" name="Google Shape;369;p50"/>
          <p:cNvSpPr txBox="1"/>
          <p:nvPr/>
        </p:nvSpPr>
        <p:spPr>
          <a:xfrm>
            <a:off x="271650" y="195950"/>
            <a:ext cx="8643900" cy="5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t>How to use the site to find actions to help you upskill</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I</a:t>
            </a:r>
            <a:r>
              <a:rPr lang="en-GB">
                <a:solidFill>
                  <a:srgbClr val="FFFFFF"/>
                </a:solidFill>
              </a:rPr>
              <a:t>dentify some actions and save to a list</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1623100" y="1973175"/>
            <a:ext cx="6628500" cy="158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Identify one person to share your list with</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5" descr="Icon symbol chat outline vector illustration 5337802 Vector Art at Vecteezy"/>
          <p:cNvPicPr preferRelativeResize="0"/>
          <p:nvPr/>
        </p:nvPicPr>
        <p:blipFill>
          <a:blip r:embed="rId3">
            <a:alphaModFix/>
          </a:blip>
          <a:stretch>
            <a:fillRect/>
          </a:stretch>
        </p:blipFill>
        <p:spPr>
          <a:xfrm>
            <a:off x="4717675" y="1480975"/>
            <a:ext cx="1258923" cy="1179599"/>
          </a:xfrm>
          <a:prstGeom prst="rect">
            <a:avLst/>
          </a:prstGeom>
          <a:noFill/>
          <a:ln>
            <a:noFill/>
          </a:ln>
        </p:spPr>
      </p:pic>
      <p:sp>
        <p:nvSpPr>
          <p:cNvPr id="253" name="Google Shape;253;p35"/>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Housekeeping</a:t>
            </a:r>
            <a:endParaRPr/>
          </a:p>
        </p:txBody>
      </p:sp>
      <p:pic>
        <p:nvPicPr>
          <p:cNvPr id="254" name="Google Shape;254;p35" descr="Mute PNG Transparent Mute.PNG Images. | PlusPNG"/>
          <p:cNvPicPr preferRelativeResize="0"/>
          <p:nvPr/>
        </p:nvPicPr>
        <p:blipFill>
          <a:blip r:embed="rId4">
            <a:alphaModFix/>
          </a:blip>
          <a:stretch>
            <a:fillRect/>
          </a:stretch>
        </p:blipFill>
        <p:spPr>
          <a:xfrm>
            <a:off x="1067087" y="1700525"/>
            <a:ext cx="915063" cy="857400"/>
          </a:xfrm>
          <a:prstGeom prst="rect">
            <a:avLst/>
          </a:prstGeom>
          <a:noFill/>
          <a:ln>
            <a:noFill/>
          </a:ln>
        </p:spPr>
      </p:pic>
      <p:pic>
        <p:nvPicPr>
          <p:cNvPr id="255" name="Google Shape;255;p35" descr="habla burbuja plano vector icono. discusión diálogo logo ilustración ..."/>
          <p:cNvPicPr preferRelativeResize="0"/>
          <p:nvPr/>
        </p:nvPicPr>
        <p:blipFill>
          <a:blip r:embed="rId5">
            <a:alphaModFix/>
          </a:blip>
          <a:stretch>
            <a:fillRect/>
          </a:stretch>
        </p:blipFill>
        <p:spPr>
          <a:xfrm>
            <a:off x="4794541" y="2644805"/>
            <a:ext cx="1258923" cy="1179599"/>
          </a:xfrm>
          <a:prstGeom prst="rect">
            <a:avLst/>
          </a:prstGeom>
          <a:noFill/>
          <a:ln>
            <a:noFill/>
          </a:ln>
        </p:spPr>
      </p:pic>
      <p:sp>
        <p:nvSpPr>
          <p:cNvPr id="256" name="Google Shape;256;p35"/>
          <p:cNvSpPr txBox="1"/>
          <p:nvPr/>
        </p:nvSpPr>
        <p:spPr>
          <a:xfrm>
            <a:off x="2437975" y="1747400"/>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Please keep yourself on mute</a:t>
            </a:r>
            <a:endParaRPr/>
          </a:p>
        </p:txBody>
      </p:sp>
      <p:sp>
        <p:nvSpPr>
          <p:cNvPr id="257" name="Google Shape;257;p35"/>
          <p:cNvSpPr txBox="1"/>
          <p:nvPr/>
        </p:nvSpPr>
        <p:spPr>
          <a:xfrm>
            <a:off x="6306875" y="1747400"/>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Feel free to introduce yourself in the chat</a:t>
            </a:r>
            <a:endParaRPr/>
          </a:p>
        </p:txBody>
      </p:sp>
      <p:sp>
        <p:nvSpPr>
          <p:cNvPr id="258" name="Google Shape;258;p35"/>
          <p:cNvSpPr txBox="1"/>
          <p:nvPr/>
        </p:nvSpPr>
        <p:spPr>
          <a:xfrm>
            <a:off x="6306875" y="2888775"/>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Put questions in the chat at any time</a:t>
            </a:r>
            <a:endParaRPr/>
          </a:p>
        </p:txBody>
      </p:sp>
      <p:pic>
        <p:nvPicPr>
          <p:cNvPr id="259" name="Google Shape;259;p35" descr="Camera off icon ui interface 7225019 Vector Art at Vecteezy"/>
          <p:cNvPicPr preferRelativeResize="0"/>
          <p:nvPr/>
        </p:nvPicPr>
        <p:blipFill>
          <a:blip r:embed="rId6">
            <a:alphaModFix/>
          </a:blip>
          <a:stretch>
            <a:fillRect/>
          </a:stretch>
        </p:blipFill>
        <p:spPr>
          <a:xfrm>
            <a:off x="1008624" y="2902051"/>
            <a:ext cx="915075" cy="857411"/>
          </a:xfrm>
          <a:prstGeom prst="rect">
            <a:avLst/>
          </a:prstGeom>
          <a:noFill/>
          <a:ln>
            <a:noFill/>
          </a:ln>
        </p:spPr>
      </p:pic>
      <p:sp>
        <p:nvSpPr>
          <p:cNvPr id="260" name="Google Shape;260;p35"/>
          <p:cNvSpPr txBox="1"/>
          <p:nvPr/>
        </p:nvSpPr>
        <p:spPr>
          <a:xfrm>
            <a:off x="2437975" y="2861925"/>
            <a:ext cx="16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Feel free to have your camera on or off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3"/>
          <p:cNvSpPr/>
          <p:nvPr/>
        </p:nvSpPr>
        <p:spPr>
          <a:xfrm>
            <a:off x="5435725" y="2700550"/>
            <a:ext cx="3302400" cy="158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53"/>
          <p:cNvSpPr/>
          <p:nvPr/>
        </p:nvSpPr>
        <p:spPr>
          <a:xfrm>
            <a:off x="165850" y="2700550"/>
            <a:ext cx="4222800" cy="158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6" name="Google Shape;386;p53"/>
          <p:cNvSpPr/>
          <p:nvPr/>
        </p:nvSpPr>
        <p:spPr>
          <a:xfrm>
            <a:off x="2546225" y="1209675"/>
            <a:ext cx="4164300" cy="118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 name="Google Shape;387;p53"/>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In Summary</a:t>
            </a:r>
            <a:endParaRPr/>
          </a:p>
        </p:txBody>
      </p:sp>
      <p:pic>
        <p:nvPicPr>
          <p:cNvPr id="388" name="Google Shape;388;p53"/>
          <p:cNvPicPr preferRelativeResize="0"/>
          <p:nvPr/>
        </p:nvPicPr>
        <p:blipFill>
          <a:blip r:embed="rId3">
            <a:alphaModFix/>
          </a:blip>
          <a:stretch>
            <a:fillRect/>
          </a:stretch>
        </p:blipFill>
        <p:spPr>
          <a:xfrm>
            <a:off x="6210122" y="3584202"/>
            <a:ext cx="1494016" cy="659025"/>
          </a:xfrm>
          <a:prstGeom prst="rect">
            <a:avLst/>
          </a:prstGeom>
          <a:noFill/>
          <a:ln>
            <a:noFill/>
          </a:ln>
        </p:spPr>
      </p:pic>
      <p:pic>
        <p:nvPicPr>
          <p:cNvPr id="389" name="Google Shape;389;p53"/>
          <p:cNvPicPr preferRelativeResize="0"/>
          <p:nvPr/>
        </p:nvPicPr>
        <p:blipFill>
          <a:blip r:embed="rId4">
            <a:alphaModFix/>
          </a:blip>
          <a:stretch>
            <a:fillRect/>
          </a:stretch>
        </p:blipFill>
        <p:spPr>
          <a:xfrm>
            <a:off x="2552888" y="1282822"/>
            <a:ext cx="1824625" cy="917050"/>
          </a:xfrm>
          <a:prstGeom prst="rect">
            <a:avLst/>
          </a:prstGeom>
          <a:solidFill>
            <a:srgbClr val="D9EAD3"/>
          </a:solidFill>
          <a:ln>
            <a:noFill/>
          </a:ln>
        </p:spPr>
      </p:pic>
      <p:pic>
        <p:nvPicPr>
          <p:cNvPr id="390" name="Google Shape;390;p53"/>
          <p:cNvPicPr preferRelativeResize="0"/>
          <p:nvPr/>
        </p:nvPicPr>
        <p:blipFill>
          <a:blip r:embed="rId5">
            <a:alphaModFix/>
          </a:blip>
          <a:stretch>
            <a:fillRect/>
          </a:stretch>
        </p:blipFill>
        <p:spPr>
          <a:xfrm>
            <a:off x="3033546" y="3488100"/>
            <a:ext cx="1160254" cy="659025"/>
          </a:xfrm>
          <a:prstGeom prst="rect">
            <a:avLst/>
          </a:prstGeom>
          <a:noFill/>
          <a:ln>
            <a:noFill/>
          </a:ln>
        </p:spPr>
      </p:pic>
      <p:pic>
        <p:nvPicPr>
          <p:cNvPr id="391" name="Google Shape;391;p53"/>
          <p:cNvPicPr preferRelativeResize="0"/>
          <p:nvPr/>
        </p:nvPicPr>
        <p:blipFill>
          <a:blip r:embed="rId6">
            <a:alphaModFix/>
          </a:blip>
          <a:stretch>
            <a:fillRect/>
          </a:stretch>
        </p:blipFill>
        <p:spPr>
          <a:xfrm>
            <a:off x="165850" y="3488101"/>
            <a:ext cx="2784125" cy="659025"/>
          </a:xfrm>
          <a:prstGeom prst="rect">
            <a:avLst/>
          </a:prstGeom>
          <a:noFill/>
          <a:ln>
            <a:noFill/>
          </a:ln>
        </p:spPr>
      </p:pic>
      <p:sp>
        <p:nvSpPr>
          <p:cNvPr id="392" name="Google Shape;392;p53"/>
          <p:cNvSpPr txBox="1"/>
          <p:nvPr/>
        </p:nvSpPr>
        <p:spPr>
          <a:xfrm>
            <a:off x="4583250" y="1282825"/>
            <a:ext cx="2182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For online support to:</a:t>
            </a:r>
            <a:endParaRPr sz="1200">
              <a:solidFill>
                <a:schemeClr val="dk1"/>
              </a:solidFill>
              <a:latin typeface="Work Sans SemiBold"/>
              <a:ea typeface="Work Sans SemiBold"/>
              <a:cs typeface="Work Sans SemiBold"/>
              <a:sym typeface="Work Sans SemiBold"/>
            </a:endParaRPr>
          </a:p>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 Identify sets to take for your action plan</a:t>
            </a:r>
            <a:endParaRPr sz="1200">
              <a:solidFill>
                <a:schemeClr val="dk1"/>
              </a:solidFill>
              <a:latin typeface="Work Sans SemiBold"/>
              <a:ea typeface="Work Sans SemiBold"/>
              <a:cs typeface="Work Sans SemiBold"/>
              <a:sym typeface="Work Sans SemiBold"/>
            </a:endParaRPr>
          </a:p>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 Access resources to help you take action</a:t>
            </a:r>
            <a:endParaRPr sz="1200"/>
          </a:p>
        </p:txBody>
      </p:sp>
      <p:sp>
        <p:nvSpPr>
          <p:cNvPr id="393" name="Google Shape;393;p53"/>
          <p:cNvSpPr txBox="1"/>
          <p:nvPr/>
        </p:nvSpPr>
        <p:spPr>
          <a:xfrm>
            <a:off x="854188" y="27949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For in person, expert support to help develop and implement your plan</a:t>
            </a:r>
            <a:endParaRPr sz="1200"/>
          </a:p>
        </p:txBody>
      </p:sp>
      <p:sp>
        <p:nvSpPr>
          <p:cNvPr id="394" name="Google Shape;394;p53"/>
          <p:cNvSpPr txBox="1"/>
          <p:nvPr/>
        </p:nvSpPr>
        <p:spPr>
          <a:xfrm>
            <a:off x="5586923" y="284530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Work Sans SemiBold"/>
                <a:ea typeface="Work Sans SemiBold"/>
                <a:cs typeface="Work Sans SemiBold"/>
                <a:sym typeface="Work Sans SemiBold"/>
              </a:rPr>
              <a:t>For curriculum linked resources and hands-on activities that empower students to transform your grounds</a:t>
            </a:r>
            <a:endParaRPr sz="1200"/>
          </a:p>
        </p:txBody>
      </p:sp>
      <p:cxnSp>
        <p:nvCxnSpPr>
          <p:cNvPr id="395" name="Google Shape;395;p53"/>
          <p:cNvCxnSpPr/>
          <p:nvPr/>
        </p:nvCxnSpPr>
        <p:spPr>
          <a:xfrm flipH="1">
            <a:off x="3527200" y="2418400"/>
            <a:ext cx="861300" cy="2478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53"/>
          <p:cNvCxnSpPr/>
          <p:nvPr/>
        </p:nvCxnSpPr>
        <p:spPr>
          <a:xfrm>
            <a:off x="5266325" y="2434813"/>
            <a:ext cx="943800" cy="24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653850" y="318650"/>
            <a:ext cx="70797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DfE snapshot</a:t>
            </a:r>
            <a:endParaRPr/>
          </a:p>
        </p:txBody>
      </p:sp>
      <p:sp>
        <p:nvSpPr>
          <p:cNvPr id="402" name="Google Shape;402;p54"/>
          <p:cNvSpPr txBox="1"/>
          <p:nvPr/>
        </p:nvSpPr>
        <p:spPr>
          <a:xfrm>
            <a:off x="729575" y="1617225"/>
            <a:ext cx="3538500" cy="21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Work Sans"/>
                <a:ea typeface="Work Sans"/>
                <a:cs typeface="Work Sans"/>
                <a:sym typeface="Work Sans"/>
              </a:rPr>
              <a:t>Receive news and updates from the Department for Education about sustainability related topics.  </a:t>
            </a:r>
            <a:br>
              <a:rPr lang="en-GB">
                <a:latin typeface="Work Sans"/>
                <a:ea typeface="Work Sans"/>
                <a:cs typeface="Work Sans"/>
                <a:sym typeface="Work Sans"/>
              </a:rPr>
            </a:br>
            <a:br>
              <a:rPr lang="en-GB"/>
            </a:br>
            <a:r>
              <a:rPr lang="en-GB" b="1">
                <a:latin typeface="Work Sans"/>
                <a:ea typeface="Work Sans"/>
                <a:cs typeface="Work Sans"/>
                <a:sym typeface="Work Sans"/>
              </a:rPr>
              <a:t>Sign up </a:t>
            </a:r>
            <a:r>
              <a:rPr lang="en-GB" b="1" u="sng">
                <a:solidFill>
                  <a:schemeClr val="hlink"/>
                </a:solidFill>
                <a:latin typeface="Work Sans"/>
                <a:ea typeface="Work Sans"/>
                <a:cs typeface="Work Sans"/>
                <a:sym typeface="Work Sans"/>
                <a:hlinkClick r:id="rId3"/>
              </a:rPr>
              <a:t>here</a:t>
            </a:r>
            <a:endParaRPr sz="1600" b="1">
              <a:latin typeface="Work Sans"/>
              <a:ea typeface="Work Sans"/>
              <a:cs typeface="Work Sans"/>
              <a:sym typeface="Work Sans"/>
            </a:endParaRPr>
          </a:p>
        </p:txBody>
      </p:sp>
      <p:pic>
        <p:nvPicPr>
          <p:cNvPr id="403" name="Google Shape;403;p54"/>
          <p:cNvPicPr preferRelativeResize="0"/>
          <p:nvPr/>
        </p:nvPicPr>
        <p:blipFill>
          <a:blip r:embed="rId4">
            <a:alphaModFix/>
          </a:blip>
          <a:stretch>
            <a:fillRect/>
          </a:stretch>
        </p:blipFill>
        <p:spPr>
          <a:xfrm>
            <a:off x="4829625" y="580300"/>
            <a:ext cx="4081088" cy="3662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5"/>
          <p:cNvSpPr txBox="1">
            <a:spLocks noGrp="1"/>
          </p:cNvSpPr>
          <p:nvPr>
            <p:ph type="title"/>
          </p:nvPr>
        </p:nvSpPr>
        <p:spPr>
          <a:xfrm>
            <a:off x="1573050" y="1944150"/>
            <a:ext cx="6525900" cy="14271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GB"/>
              <a:t>Questions</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653850" y="318650"/>
            <a:ext cx="70797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Further Events</a:t>
            </a:r>
            <a:endParaRPr/>
          </a:p>
        </p:txBody>
      </p:sp>
      <p:sp>
        <p:nvSpPr>
          <p:cNvPr id="414" name="Google Shape;414;p56"/>
          <p:cNvSpPr txBox="1"/>
          <p:nvPr/>
        </p:nvSpPr>
        <p:spPr>
          <a:xfrm>
            <a:off x="729575" y="1617225"/>
            <a:ext cx="7183200" cy="21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t>We are running more of these events in the future, and have one more EY specials coming up. Click </a:t>
            </a:r>
            <a:r>
              <a:rPr lang="en-GB" sz="1500" b="1" u="sng">
                <a:solidFill>
                  <a:schemeClr val="hlink"/>
                </a:solidFill>
                <a:hlinkClick r:id="rId3"/>
              </a:rPr>
              <a:t>here</a:t>
            </a:r>
            <a:r>
              <a:rPr lang="en-GB" sz="1500" b="1"/>
              <a:t> </a:t>
            </a:r>
            <a:r>
              <a:rPr lang="en-GB" sz="1500"/>
              <a:t>for more details.</a:t>
            </a:r>
            <a:endParaRPr sz="1500"/>
          </a:p>
          <a:p>
            <a:pPr marL="0" lvl="0" indent="0" algn="l" rtl="0">
              <a:spcBef>
                <a:spcPts val="0"/>
              </a:spcBef>
              <a:spcAft>
                <a:spcPts val="0"/>
              </a:spcAft>
              <a:buNone/>
            </a:pPr>
            <a:endParaRPr sz="1500" b="1"/>
          </a:p>
          <a:p>
            <a:pPr marL="0" lvl="0" indent="0" algn="l" rtl="0">
              <a:spcBef>
                <a:spcPts val="0"/>
              </a:spcBef>
              <a:spcAft>
                <a:spcPts val="0"/>
              </a:spcAft>
              <a:buNone/>
            </a:pPr>
            <a:r>
              <a:rPr lang="en-GB" sz="1500"/>
              <a:t>Please connect on</a:t>
            </a:r>
            <a:r>
              <a:rPr lang="en-GB" sz="1500" b="1"/>
              <a:t> </a:t>
            </a:r>
            <a:r>
              <a:rPr lang="en-GB" sz="1500" b="1" u="sng">
                <a:solidFill>
                  <a:schemeClr val="hlink"/>
                </a:solidFill>
                <a:hlinkClick r:id="rId4"/>
              </a:rPr>
              <a:t>LinkedIn</a:t>
            </a:r>
            <a:r>
              <a:rPr lang="en-GB" sz="1500"/>
              <a:t> for the latest updates and events.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22"/>
        <p:cNvGrpSpPr/>
        <p:nvPr/>
      </p:nvGrpSpPr>
      <p:grpSpPr>
        <a:xfrm>
          <a:off x="0" y="0"/>
          <a:ext cx="0" cy="0"/>
          <a:chOff x="0" y="0"/>
          <a:chExt cx="0" cy="0"/>
        </a:xfrm>
      </p:grpSpPr>
      <p:sp>
        <p:nvSpPr>
          <p:cNvPr id="423" name="Google Shape;423;p58"/>
          <p:cNvSpPr txBox="1">
            <a:spLocks noGrp="1"/>
          </p:cNvSpPr>
          <p:nvPr>
            <p:ph type="title"/>
          </p:nvPr>
        </p:nvSpPr>
        <p:spPr>
          <a:xfrm>
            <a:off x="653850" y="645025"/>
            <a:ext cx="75816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Climate Action: The how </a:t>
            </a:r>
            <a:endParaRPr/>
          </a:p>
        </p:txBody>
      </p:sp>
      <p:sp>
        <p:nvSpPr>
          <p:cNvPr id="424" name="Google Shape;424;p58"/>
          <p:cNvSpPr txBox="1">
            <a:spLocks noGrp="1"/>
          </p:cNvSpPr>
          <p:nvPr>
            <p:ph type="body" idx="1"/>
          </p:nvPr>
        </p:nvSpPr>
        <p:spPr>
          <a:xfrm>
            <a:off x="653850" y="1502425"/>
            <a:ext cx="3846600" cy="19089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The role of a governor: Being the critical friend </a:t>
            </a:r>
            <a:endParaRPr/>
          </a:p>
        </p:txBody>
      </p:sp>
      <p:sp>
        <p:nvSpPr>
          <p:cNvPr id="425" name="Google Shape;425;p58"/>
          <p:cNvSpPr txBox="1">
            <a:spLocks noGrp="1"/>
          </p:cNvSpPr>
          <p:nvPr>
            <p:ph type="body" idx="2"/>
          </p:nvPr>
        </p:nvSpPr>
        <p:spPr>
          <a:xfrm>
            <a:off x="4643550" y="1502425"/>
            <a:ext cx="3846600" cy="19089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Today you will…</a:t>
            </a:r>
            <a:endParaRPr/>
          </a:p>
        </p:txBody>
      </p:sp>
      <p:sp>
        <p:nvSpPr>
          <p:cNvPr id="266" name="Google Shape;266;p36"/>
          <p:cNvSpPr txBox="1"/>
          <p:nvPr/>
        </p:nvSpPr>
        <p:spPr>
          <a:xfrm>
            <a:off x="653850" y="1726750"/>
            <a:ext cx="6807900" cy="2582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600"/>
              </a:spcBef>
              <a:spcAft>
                <a:spcPts val="0"/>
              </a:spcAft>
              <a:buSzPts val="1400"/>
              <a:buFont typeface="Work Sans"/>
              <a:buChar char="●"/>
            </a:pPr>
            <a:r>
              <a:rPr lang="en-GB">
                <a:latin typeface="Work Sans"/>
                <a:ea typeface="Work Sans"/>
                <a:cs typeface="Work Sans"/>
                <a:sym typeface="Work Sans"/>
              </a:rPr>
              <a:t>Be introduced to Sustainability Support for Education and have a demo of the site</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Been taken through sign up and create an account </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Have a look at some actions to get you started </a:t>
            </a:r>
            <a:endParaRPr>
              <a:latin typeface="Work Sans"/>
              <a:ea typeface="Work Sans"/>
              <a:cs typeface="Work Sans"/>
              <a:sym typeface="Work Sans"/>
            </a:endParaRPr>
          </a:p>
          <a:p>
            <a:pPr marL="0" lvl="0" indent="0" algn="l" rtl="0">
              <a:lnSpc>
                <a:spcPct val="115000"/>
              </a:lnSpc>
              <a:spcBef>
                <a:spcPts val="600"/>
              </a:spcBef>
              <a:spcAft>
                <a:spcPts val="0"/>
              </a:spcAft>
              <a:buNone/>
            </a:pPr>
            <a:endParaRPr sz="1200">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292950" y="0"/>
            <a:ext cx="8558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sz="4000"/>
              <a:t>Climate Action: The what</a:t>
            </a:r>
            <a:endParaRPr sz="4000"/>
          </a:p>
        </p:txBody>
      </p:sp>
      <p:sp>
        <p:nvSpPr>
          <p:cNvPr id="272" name="Google Shape;272;p37"/>
          <p:cNvSpPr txBox="1"/>
          <p:nvPr/>
        </p:nvSpPr>
        <p:spPr>
          <a:xfrm>
            <a:off x="350150" y="1184925"/>
            <a:ext cx="3409200" cy="1908900"/>
          </a:xfrm>
          <a:prstGeom prst="rect">
            <a:avLst/>
          </a:prstGeom>
          <a:noFill/>
          <a:ln>
            <a:noFill/>
          </a:ln>
        </p:spPr>
        <p:txBody>
          <a:bodyPr spcFirstLastPara="1" wrap="square" lIns="0" tIns="91425" rIns="0" bIns="91425" anchor="t" anchorCtr="0">
            <a:noAutofit/>
          </a:bodyPr>
          <a:lstStyle/>
          <a:p>
            <a:pPr marL="457200" lvl="0" indent="-317500" algn="l" rtl="0">
              <a:lnSpc>
                <a:spcPct val="115000"/>
              </a:lnSpc>
              <a:spcBef>
                <a:spcPts val="600"/>
              </a:spcBef>
              <a:spcAft>
                <a:spcPts val="0"/>
              </a:spcAft>
              <a:buSzPts val="1400"/>
              <a:buFont typeface="Work Sans"/>
              <a:buChar char="●"/>
            </a:pPr>
            <a:r>
              <a:rPr lang="en-GB">
                <a:latin typeface="Work Sans"/>
                <a:ea typeface="Work Sans"/>
                <a:cs typeface="Work Sans"/>
                <a:sym typeface="Work Sans"/>
              </a:rPr>
              <a:t>Reduce emissions</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Developing resilience to the effects of an ever changing climate</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Increasing access to, and connection with nature</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Climate education and skills </a:t>
            </a:r>
            <a:endParaRPr>
              <a:latin typeface="Work Sans"/>
              <a:ea typeface="Work Sans"/>
              <a:cs typeface="Work Sans"/>
              <a:sym typeface="Work Sans"/>
            </a:endParaRPr>
          </a:p>
        </p:txBody>
      </p:sp>
      <p:pic>
        <p:nvPicPr>
          <p:cNvPr id="273" name="Google Shape;273;p37"/>
          <p:cNvPicPr preferRelativeResize="0"/>
          <p:nvPr/>
        </p:nvPicPr>
        <p:blipFill>
          <a:blip r:embed="rId3">
            <a:alphaModFix/>
          </a:blip>
          <a:stretch>
            <a:fillRect/>
          </a:stretch>
        </p:blipFill>
        <p:spPr>
          <a:xfrm>
            <a:off x="4139725" y="1141650"/>
            <a:ext cx="4907650" cy="2860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p:nvPr/>
        </p:nvSpPr>
        <p:spPr>
          <a:xfrm>
            <a:off x="128850" y="1265400"/>
            <a:ext cx="4443300" cy="1090500"/>
          </a:xfrm>
          <a:prstGeom prst="rect">
            <a:avLst/>
          </a:prstGeom>
          <a:solidFill>
            <a:srgbClr val="F3C51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 name="Google Shape;279;p38"/>
          <p:cNvSpPr txBox="1">
            <a:spLocks noGrp="1"/>
          </p:cNvSpPr>
          <p:nvPr>
            <p:ph type="title"/>
          </p:nvPr>
        </p:nvSpPr>
        <p:spPr>
          <a:xfrm>
            <a:off x="248750" y="241200"/>
            <a:ext cx="8558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Climate Action: The why</a:t>
            </a:r>
            <a:endParaRPr/>
          </a:p>
        </p:txBody>
      </p:sp>
      <p:sp>
        <p:nvSpPr>
          <p:cNvPr id="280" name="Google Shape;280;p38"/>
          <p:cNvSpPr txBox="1">
            <a:spLocks noGrp="1"/>
          </p:cNvSpPr>
          <p:nvPr>
            <p:ph type="body" idx="1"/>
          </p:nvPr>
        </p:nvSpPr>
        <p:spPr>
          <a:xfrm>
            <a:off x="242700" y="1098600"/>
            <a:ext cx="4215600" cy="1257300"/>
          </a:xfrm>
          <a:prstGeom prst="rect">
            <a:avLst/>
          </a:prstGeom>
        </p:spPr>
        <p:txBody>
          <a:bodyPr spcFirstLastPara="1" wrap="square" lIns="0" tIns="91425" rIns="0" bIns="91425" anchor="t" anchorCtr="0">
            <a:noAutofit/>
          </a:bodyPr>
          <a:lstStyle/>
          <a:p>
            <a:pPr marL="0" lvl="0" indent="0" algn="l" rtl="0">
              <a:spcBef>
                <a:spcPts val="1200"/>
              </a:spcBef>
              <a:spcAft>
                <a:spcPts val="0"/>
              </a:spcAft>
              <a:buNone/>
            </a:pPr>
            <a:r>
              <a:rPr lang="en-GB" sz="900" b="1"/>
              <a:t>To meet the Department for Education’s 2025 requirement for all settings to have a </a:t>
            </a:r>
            <a:endParaRPr sz="900" b="1"/>
          </a:p>
          <a:p>
            <a:pPr marL="457200" lvl="0" indent="-285750" algn="l" rtl="0">
              <a:spcBef>
                <a:spcPts val="1200"/>
              </a:spcBef>
              <a:spcAft>
                <a:spcPts val="0"/>
              </a:spcAft>
              <a:buSzPts val="900"/>
              <a:buAutoNum type="arabicPeriod"/>
            </a:pPr>
            <a:r>
              <a:rPr lang="en-GB" sz="900" b="1"/>
              <a:t>Climate Action Plan</a:t>
            </a:r>
            <a:endParaRPr sz="900" b="1"/>
          </a:p>
          <a:p>
            <a:pPr marL="457200" lvl="0" indent="-285750" algn="l" rtl="0">
              <a:spcBef>
                <a:spcPts val="0"/>
              </a:spcBef>
              <a:spcAft>
                <a:spcPts val="0"/>
              </a:spcAft>
              <a:buSzPts val="900"/>
              <a:buAutoNum type="arabicPeriod"/>
            </a:pPr>
            <a:r>
              <a:rPr lang="en-GB" sz="900" b="1"/>
              <a:t>A sustainability lead</a:t>
            </a:r>
            <a:endParaRPr sz="900"/>
          </a:p>
          <a:p>
            <a:pPr marL="0" lvl="0" indent="0" algn="l" rtl="0">
              <a:spcBef>
                <a:spcPts val="1200"/>
              </a:spcBef>
              <a:spcAft>
                <a:spcPts val="0"/>
              </a:spcAft>
              <a:buNone/>
            </a:pPr>
            <a:endParaRPr sz="900"/>
          </a:p>
          <a:p>
            <a:pPr marL="0" lvl="0" indent="0" algn="l" rtl="0">
              <a:spcBef>
                <a:spcPts val="1200"/>
              </a:spcBef>
              <a:spcAft>
                <a:spcPts val="0"/>
              </a:spcAft>
              <a:buNone/>
            </a:pPr>
            <a:r>
              <a:rPr lang="en-GB" sz="900"/>
              <a:t>Beyond compliance there’s a bigger picture. Schools that take meaningful climate action:</a:t>
            </a:r>
            <a:endParaRPr sz="900"/>
          </a:p>
          <a:p>
            <a:pPr marL="0" lvl="0" indent="0" algn="l" rtl="0">
              <a:spcBef>
                <a:spcPts val="1200"/>
              </a:spcBef>
              <a:spcAft>
                <a:spcPts val="0"/>
              </a:spcAft>
              <a:buNone/>
            </a:pPr>
            <a:r>
              <a:rPr lang="en-GB" sz="900" b="1"/>
              <a:t>See Financial Savings</a:t>
            </a:r>
            <a:endParaRPr sz="900" b="1"/>
          </a:p>
          <a:p>
            <a:pPr marL="457200" lvl="0" indent="-285750" algn="l" rtl="0">
              <a:spcBef>
                <a:spcPts val="1200"/>
              </a:spcBef>
              <a:spcAft>
                <a:spcPts val="0"/>
              </a:spcAft>
              <a:buSzPts val="900"/>
              <a:buChar char="●"/>
            </a:pPr>
            <a:r>
              <a:rPr lang="en-GB" sz="900"/>
              <a:t>Reduce energy bills with efficiency upgrades (LEDs, insulation, solar)</a:t>
            </a:r>
            <a:endParaRPr sz="900"/>
          </a:p>
          <a:p>
            <a:pPr marL="457200" lvl="0" indent="-285750" algn="l" rtl="0">
              <a:spcBef>
                <a:spcPts val="0"/>
              </a:spcBef>
              <a:spcAft>
                <a:spcPts val="0"/>
              </a:spcAft>
              <a:buSzPts val="900"/>
              <a:buChar char="●"/>
            </a:pPr>
            <a:r>
              <a:rPr lang="en-GB" sz="900"/>
              <a:t>Cut waste and lower ongoing costs (e.g. paper, water, heating)</a:t>
            </a:r>
            <a:endParaRPr sz="900"/>
          </a:p>
        </p:txBody>
      </p:sp>
      <p:sp>
        <p:nvSpPr>
          <p:cNvPr id="281" name="Google Shape;281;p38"/>
          <p:cNvSpPr txBox="1"/>
          <p:nvPr/>
        </p:nvSpPr>
        <p:spPr>
          <a:xfrm>
            <a:off x="4694475" y="1221075"/>
            <a:ext cx="5270400" cy="346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900" b="1"/>
              <a:t>Enrich the Curriculum</a:t>
            </a:r>
            <a:endParaRPr sz="900" b="1"/>
          </a:p>
          <a:p>
            <a:pPr marL="457200" lvl="0" indent="-285750" algn="l" rtl="0">
              <a:lnSpc>
                <a:spcPct val="115000"/>
              </a:lnSpc>
              <a:spcBef>
                <a:spcPts val="1200"/>
              </a:spcBef>
              <a:spcAft>
                <a:spcPts val="0"/>
              </a:spcAft>
              <a:buSzPts val="900"/>
              <a:buChar char="●"/>
            </a:pPr>
            <a:r>
              <a:rPr lang="en-GB" sz="900"/>
              <a:t>Bring real-world relevance across ALL subjects</a:t>
            </a:r>
            <a:endParaRPr sz="900"/>
          </a:p>
          <a:p>
            <a:pPr marL="457200" lvl="0" indent="-285750" algn="l" rtl="0">
              <a:lnSpc>
                <a:spcPct val="115000"/>
              </a:lnSpc>
              <a:spcBef>
                <a:spcPts val="0"/>
              </a:spcBef>
              <a:spcAft>
                <a:spcPts val="0"/>
              </a:spcAft>
              <a:buSzPts val="900"/>
              <a:buChar char="●"/>
            </a:pPr>
            <a:r>
              <a:rPr lang="en-GB" sz="900"/>
              <a:t>Promote critical thinking, systems thinking &amp; future-focused learning</a:t>
            </a:r>
            <a:endParaRPr sz="900" b="1"/>
          </a:p>
          <a:p>
            <a:pPr marL="0" lvl="0" indent="0" algn="l" rtl="0">
              <a:lnSpc>
                <a:spcPct val="115000"/>
              </a:lnSpc>
              <a:spcBef>
                <a:spcPts val="1200"/>
              </a:spcBef>
              <a:spcAft>
                <a:spcPts val="0"/>
              </a:spcAft>
              <a:buNone/>
            </a:pPr>
            <a:r>
              <a:rPr lang="en-GB" sz="900" b="1"/>
              <a:t>Improve Student Engagement and Leadership</a:t>
            </a:r>
            <a:endParaRPr sz="900" b="1"/>
          </a:p>
          <a:p>
            <a:pPr marL="457200" lvl="0" indent="-285750" algn="l" rtl="0">
              <a:lnSpc>
                <a:spcPct val="115000"/>
              </a:lnSpc>
              <a:spcBef>
                <a:spcPts val="1200"/>
              </a:spcBef>
              <a:spcAft>
                <a:spcPts val="0"/>
              </a:spcAft>
              <a:buSzPts val="900"/>
              <a:buChar char="●"/>
            </a:pPr>
            <a:r>
              <a:rPr lang="en-GB" sz="900"/>
              <a:t>Empower pupils through eco-councils and climate projects</a:t>
            </a:r>
            <a:endParaRPr sz="900"/>
          </a:p>
          <a:p>
            <a:pPr marL="457200" lvl="0" indent="-285750" algn="l" rtl="0">
              <a:lnSpc>
                <a:spcPct val="115000"/>
              </a:lnSpc>
              <a:spcBef>
                <a:spcPts val="0"/>
              </a:spcBef>
              <a:spcAft>
                <a:spcPts val="0"/>
              </a:spcAft>
              <a:buSzPts val="900"/>
              <a:buChar char="●"/>
            </a:pPr>
            <a:r>
              <a:rPr lang="en-GB" sz="900"/>
              <a:t>Boost wellbeing, motivation, sense of purpose and citizenship</a:t>
            </a:r>
            <a:endParaRPr sz="900"/>
          </a:p>
          <a:p>
            <a:pPr marL="0" lvl="0" indent="0" algn="l" rtl="0">
              <a:lnSpc>
                <a:spcPct val="115000"/>
              </a:lnSpc>
              <a:spcBef>
                <a:spcPts val="1200"/>
              </a:spcBef>
              <a:spcAft>
                <a:spcPts val="0"/>
              </a:spcAft>
              <a:buNone/>
            </a:pPr>
            <a:r>
              <a:rPr lang="en-GB" sz="900" b="1"/>
              <a:t>Enhance their Reputation and Community Trust</a:t>
            </a:r>
            <a:endParaRPr sz="900" b="1"/>
          </a:p>
          <a:p>
            <a:pPr marL="457200" lvl="0" indent="-285750" algn="l" rtl="0">
              <a:lnSpc>
                <a:spcPct val="115000"/>
              </a:lnSpc>
              <a:spcBef>
                <a:spcPts val="1200"/>
              </a:spcBef>
              <a:spcAft>
                <a:spcPts val="0"/>
              </a:spcAft>
              <a:buSzPts val="900"/>
              <a:buChar char="●"/>
            </a:pPr>
            <a:r>
              <a:rPr lang="en-GB" sz="900"/>
              <a:t>Be seen as a responsible, forward-thinking setting</a:t>
            </a:r>
            <a:endParaRPr sz="900"/>
          </a:p>
          <a:p>
            <a:pPr marL="457200" lvl="0" indent="-285750" algn="l" rtl="0">
              <a:lnSpc>
                <a:spcPct val="115000"/>
              </a:lnSpc>
              <a:spcBef>
                <a:spcPts val="0"/>
              </a:spcBef>
              <a:spcAft>
                <a:spcPts val="0"/>
              </a:spcAft>
              <a:buSzPts val="900"/>
              <a:buChar char="●"/>
            </a:pPr>
            <a:r>
              <a:rPr lang="en-GB" sz="900"/>
              <a:t>Strengthen ties with parents, local authorities, and employers</a:t>
            </a:r>
            <a:endParaRPr sz="900"/>
          </a:p>
          <a:p>
            <a:pPr marL="0" lvl="0" indent="0" algn="l" rtl="0">
              <a:lnSpc>
                <a:spcPct val="115000"/>
              </a:lnSpc>
              <a:spcBef>
                <a:spcPts val="1200"/>
              </a:spcBef>
              <a:spcAft>
                <a:spcPts val="0"/>
              </a:spcAft>
              <a:buNone/>
            </a:pPr>
            <a:r>
              <a:rPr lang="en-GB" sz="900" b="1"/>
              <a:t>Futureproof their School</a:t>
            </a:r>
            <a:endParaRPr sz="900" b="1"/>
          </a:p>
          <a:p>
            <a:pPr marL="457200" lvl="0" indent="-285750" algn="l" rtl="0">
              <a:lnSpc>
                <a:spcPct val="115000"/>
              </a:lnSpc>
              <a:spcBef>
                <a:spcPts val="1200"/>
              </a:spcBef>
              <a:spcAft>
                <a:spcPts val="0"/>
              </a:spcAft>
              <a:buSzPts val="900"/>
              <a:buChar char="●"/>
            </a:pPr>
            <a:r>
              <a:rPr lang="en-GB" sz="900"/>
              <a:t>Stay ahead of upcoming government sustainability requirements</a:t>
            </a:r>
            <a:endParaRPr sz="900"/>
          </a:p>
          <a:p>
            <a:pPr marL="457200" lvl="0" indent="-285750" algn="l" rtl="0">
              <a:lnSpc>
                <a:spcPct val="115000"/>
              </a:lnSpc>
              <a:spcBef>
                <a:spcPts val="0"/>
              </a:spcBef>
              <a:spcAft>
                <a:spcPts val="0"/>
              </a:spcAft>
              <a:buSzPts val="900"/>
              <a:buChar char="●"/>
            </a:pPr>
            <a:r>
              <a:rPr lang="en-GB" sz="900"/>
              <a:t>Build resilience to future climate-related challenges</a:t>
            </a:r>
            <a:endParaRPr sz="900"/>
          </a:p>
          <a:p>
            <a:pPr marL="0" lvl="0" indent="0" algn="l" rtl="0">
              <a:lnSpc>
                <a:spcPct val="115000"/>
              </a:lnSpc>
              <a:spcBef>
                <a:spcPts val="1200"/>
              </a:spcBef>
              <a:spcAft>
                <a:spcPts val="1200"/>
              </a:spcAft>
              <a:buNone/>
            </a:pP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A free online service</a:t>
            </a:r>
            <a:endParaRPr/>
          </a:p>
        </p:txBody>
      </p:sp>
      <p:sp>
        <p:nvSpPr>
          <p:cNvPr id="287" name="Google Shape;287;p39"/>
          <p:cNvSpPr txBox="1"/>
          <p:nvPr/>
        </p:nvSpPr>
        <p:spPr>
          <a:xfrm>
            <a:off x="653850" y="1437925"/>
            <a:ext cx="7971300" cy="25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Work Sans SemiBold"/>
                <a:ea typeface="Work Sans SemiBold"/>
                <a:cs typeface="Work Sans SemiBold"/>
                <a:sym typeface="Work Sans SemiBold"/>
              </a:rPr>
              <a:t>A place for all educational settings to build their Climate Action Plans and do it:</a:t>
            </a:r>
            <a:endParaRPr sz="2000">
              <a:solidFill>
                <a:schemeClr val="dk1"/>
              </a:solidFill>
              <a:latin typeface="Work Sans SemiBold"/>
              <a:ea typeface="Work Sans SemiBold"/>
              <a:cs typeface="Work Sans SemiBold"/>
              <a:sym typeface="Work Sans SemiBold"/>
            </a:endParaRPr>
          </a:p>
          <a:p>
            <a:pPr marL="0" lvl="0" indent="0" algn="l" rtl="0">
              <a:spcBef>
                <a:spcPts val="0"/>
              </a:spcBef>
              <a:spcAft>
                <a:spcPts val="0"/>
              </a:spcAft>
              <a:buNone/>
            </a:pPr>
            <a:endParaRPr sz="2000">
              <a:solidFill>
                <a:schemeClr val="dk1"/>
              </a:solidFill>
              <a:latin typeface="Work Sans SemiBold"/>
              <a:ea typeface="Work Sans SemiBold"/>
              <a:cs typeface="Work Sans SemiBold"/>
              <a:sym typeface="Work Sans SemiBold"/>
            </a:endParaRPr>
          </a:p>
          <a:p>
            <a:pPr marL="457200" lvl="0" indent="-355600" algn="l" rtl="0">
              <a:spcBef>
                <a:spcPts val="0"/>
              </a:spcBef>
              <a:spcAft>
                <a:spcPts val="0"/>
              </a:spcAft>
              <a:buClr>
                <a:schemeClr val="dk1"/>
              </a:buClr>
              <a:buSzPts val="2000"/>
              <a:buFont typeface="Work Sans SemiBold"/>
              <a:buChar char="-"/>
            </a:pPr>
            <a:r>
              <a:rPr lang="en-GB" sz="2000" b="1">
                <a:solidFill>
                  <a:schemeClr val="dk1"/>
                </a:solidFill>
                <a:latin typeface="Work Sans"/>
                <a:ea typeface="Work Sans"/>
                <a:cs typeface="Work Sans"/>
                <a:sym typeface="Work Sans"/>
              </a:rPr>
              <a:t>Quickly</a:t>
            </a:r>
            <a:r>
              <a:rPr lang="en-GB" sz="2000">
                <a:solidFill>
                  <a:schemeClr val="dk1"/>
                </a:solidFill>
                <a:latin typeface="Work Sans SemiBold"/>
                <a:ea typeface="Work Sans SemiBold"/>
                <a:cs typeface="Work Sans SemiBold"/>
                <a:sym typeface="Work Sans SemiBold"/>
              </a:rPr>
              <a:t>: easy to navigate for time poor staff.  </a:t>
            </a:r>
            <a:endParaRPr sz="2000">
              <a:solidFill>
                <a:schemeClr val="dk1"/>
              </a:solidFill>
              <a:latin typeface="Work Sans SemiBold"/>
              <a:ea typeface="Work Sans SemiBold"/>
              <a:cs typeface="Work Sans SemiBold"/>
              <a:sym typeface="Work Sans SemiBold"/>
            </a:endParaRPr>
          </a:p>
          <a:p>
            <a:pPr marL="457200" lvl="0" indent="-355600" algn="l" rtl="0">
              <a:spcBef>
                <a:spcPts val="0"/>
              </a:spcBef>
              <a:spcAft>
                <a:spcPts val="0"/>
              </a:spcAft>
              <a:buClr>
                <a:schemeClr val="dk1"/>
              </a:buClr>
              <a:buSzPts val="2000"/>
              <a:buFont typeface="Work Sans SemiBold"/>
              <a:buChar char="-"/>
            </a:pPr>
            <a:r>
              <a:rPr lang="en-GB" sz="2000" b="1">
                <a:solidFill>
                  <a:schemeClr val="dk1"/>
                </a:solidFill>
                <a:latin typeface="Work Sans"/>
                <a:ea typeface="Work Sans"/>
                <a:cs typeface="Work Sans"/>
                <a:sym typeface="Work Sans"/>
              </a:rPr>
              <a:t>Easily</a:t>
            </a:r>
            <a:r>
              <a:rPr lang="en-GB" sz="2000">
                <a:solidFill>
                  <a:schemeClr val="dk1"/>
                </a:solidFill>
                <a:latin typeface="Work Sans SemiBold"/>
                <a:ea typeface="Work Sans SemiBold"/>
                <a:cs typeface="Work Sans SemiBold"/>
                <a:sym typeface="Work Sans SemiBold"/>
              </a:rPr>
              <a:t>: One stop shop, covering all 5 pillars.</a:t>
            </a:r>
            <a:endParaRPr sz="2000">
              <a:solidFill>
                <a:schemeClr val="dk1"/>
              </a:solidFill>
              <a:latin typeface="Work Sans SemiBold"/>
              <a:ea typeface="Work Sans SemiBold"/>
              <a:cs typeface="Work Sans SemiBold"/>
              <a:sym typeface="Work Sans SemiBold"/>
            </a:endParaRPr>
          </a:p>
          <a:p>
            <a:pPr marL="457200" lvl="0" indent="-355600" algn="l" rtl="0">
              <a:spcBef>
                <a:spcPts val="0"/>
              </a:spcBef>
              <a:spcAft>
                <a:spcPts val="0"/>
              </a:spcAft>
              <a:buClr>
                <a:schemeClr val="dk1"/>
              </a:buClr>
              <a:buSzPts val="2000"/>
              <a:buFont typeface="Work Sans SemiBold"/>
              <a:buChar char="-"/>
            </a:pPr>
            <a:r>
              <a:rPr lang="en-GB" sz="2000" b="1">
                <a:solidFill>
                  <a:schemeClr val="dk1"/>
                </a:solidFill>
                <a:latin typeface="Work Sans"/>
                <a:ea typeface="Work Sans"/>
                <a:cs typeface="Work Sans"/>
                <a:sym typeface="Work Sans"/>
              </a:rPr>
              <a:t>Well</a:t>
            </a:r>
            <a:r>
              <a:rPr lang="en-GB" sz="2000">
                <a:solidFill>
                  <a:schemeClr val="dk1"/>
                </a:solidFill>
                <a:latin typeface="Work Sans SemiBold"/>
                <a:ea typeface="Work Sans SemiBold"/>
                <a:cs typeface="Work Sans SemiBold"/>
                <a:sym typeface="Work Sans SemiBold"/>
              </a:rPr>
              <a:t>: the highest quality resources, checked by experts. </a:t>
            </a:r>
            <a:endParaRPr sz="2000">
              <a:solidFill>
                <a:schemeClr val="dk1"/>
              </a:solidFill>
              <a:latin typeface="Work Sans SemiBold"/>
              <a:ea typeface="Work Sans SemiBold"/>
              <a:cs typeface="Work Sans SemiBold"/>
              <a:sym typeface="Work Sans SemiBold"/>
            </a:endParaRPr>
          </a:p>
          <a:p>
            <a:pPr marL="457200" lvl="0" indent="0" algn="l" rtl="0">
              <a:lnSpc>
                <a:spcPct val="115000"/>
              </a:lnSpc>
              <a:spcBef>
                <a:spcPts val="600"/>
              </a:spcBef>
              <a:spcAft>
                <a:spcPts val="0"/>
              </a:spcAft>
              <a:buNone/>
            </a:pP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p:cNvPicPr preferRelativeResize="0"/>
          <p:nvPr/>
        </p:nvPicPr>
        <p:blipFill>
          <a:blip r:embed="rId3">
            <a:alphaModFix/>
          </a:blip>
          <a:stretch>
            <a:fillRect/>
          </a:stretch>
        </p:blipFill>
        <p:spPr>
          <a:xfrm>
            <a:off x="3074613" y="887425"/>
            <a:ext cx="2994775" cy="3022775"/>
          </a:xfrm>
          <a:prstGeom prst="rect">
            <a:avLst/>
          </a:prstGeom>
          <a:noFill/>
          <a:ln>
            <a:noFill/>
          </a:ln>
        </p:spPr>
      </p:pic>
      <p:sp>
        <p:nvSpPr>
          <p:cNvPr id="293" name="Google Shape;293;p40"/>
          <p:cNvSpPr txBox="1"/>
          <p:nvPr/>
        </p:nvSpPr>
        <p:spPr>
          <a:xfrm>
            <a:off x="271650" y="195950"/>
            <a:ext cx="8643900" cy="5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a:t>Visiting the site for the first time</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653850" y="645025"/>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Benefits of Registering</a:t>
            </a:r>
            <a:endParaRPr/>
          </a:p>
        </p:txBody>
      </p:sp>
      <p:sp>
        <p:nvSpPr>
          <p:cNvPr id="299" name="Google Shape;299;p41"/>
          <p:cNvSpPr txBox="1"/>
          <p:nvPr/>
        </p:nvSpPr>
        <p:spPr>
          <a:xfrm>
            <a:off x="653850" y="1768250"/>
            <a:ext cx="7971300" cy="2582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600"/>
              </a:spcBef>
              <a:spcAft>
                <a:spcPts val="0"/>
              </a:spcAft>
              <a:buSzPts val="1400"/>
              <a:buFont typeface="Work Sans"/>
              <a:buChar char="●"/>
            </a:pPr>
            <a:r>
              <a:rPr lang="en-GB">
                <a:latin typeface="Work Sans"/>
                <a:ea typeface="Work Sans"/>
                <a:cs typeface="Work Sans"/>
                <a:sym typeface="Work Sans"/>
              </a:rPr>
              <a:t>Save actions and related resources to come back to later</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Download actions to add to your Climate Action Plan</a:t>
            </a:r>
            <a:endParaRPr>
              <a:latin typeface="Work Sans"/>
              <a:ea typeface="Work Sans"/>
              <a:cs typeface="Work Sans"/>
              <a:sym typeface="Work Sans"/>
            </a:endParaRPr>
          </a:p>
          <a:p>
            <a:pPr marL="457200" lvl="0" indent="-317500" algn="l" rtl="0">
              <a:lnSpc>
                <a:spcPct val="115000"/>
              </a:lnSpc>
              <a:spcBef>
                <a:spcPts val="0"/>
              </a:spcBef>
              <a:spcAft>
                <a:spcPts val="0"/>
              </a:spcAft>
              <a:buSzPts val="1400"/>
              <a:buFont typeface="Work Sans"/>
              <a:buChar char="●"/>
            </a:pPr>
            <a:r>
              <a:rPr lang="en-GB">
                <a:latin typeface="Work Sans"/>
                <a:ea typeface="Work Sans"/>
                <a:cs typeface="Work Sans"/>
                <a:sym typeface="Work Sans"/>
              </a:rPr>
              <a:t>Share actions and resources that you've found with colleagues and collaborators</a:t>
            </a:r>
            <a:endParaRPr>
              <a:latin typeface="Work Sans"/>
              <a:ea typeface="Work Sans"/>
              <a:cs typeface="Work Sans"/>
              <a:sym typeface="Work Sans"/>
            </a:endParaRPr>
          </a:p>
          <a:p>
            <a:pPr marL="457200" lvl="0" indent="-317500" algn="l" rtl="0">
              <a:lnSpc>
                <a:spcPct val="115000"/>
              </a:lnSpc>
              <a:spcBef>
                <a:spcPts val="0"/>
              </a:spcBef>
              <a:spcAft>
                <a:spcPts val="0"/>
              </a:spcAft>
              <a:buClr>
                <a:srgbClr val="222222"/>
              </a:buClr>
              <a:buSzPts val="1400"/>
              <a:buFont typeface="Work Sans"/>
              <a:buChar char="●"/>
            </a:pPr>
            <a:r>
              <a:rPr lang="en-GB">
                <a:latin typeface="Work Sans"/>
                <a:ea typeface="Work Sans"/>
                <a:cs typeface="Work Sans"/>
                <a:sym typeface="Work Sans"/>
              </a:rPr>
              <a:t>Input details on your setting to get more tailored suggestions</a:t>
            </a:r>
            <a:endParaRPr>
              <a:latin typeface="Work Sans"/>
              <a:ea typeface="Work Sans"/>
              <a:cs typeface="Work Sans"/>
              <a:sym typeface="Work Sans"/>
            </a:endParaRPr>
          </a:p>
          <a:p>
            <a:pPr marL="0" lvl="0" indent="0" algn="l" rtl="0">
              <a:spcBef>
                <a:spcPts val="0"/>
              </a:spcBef>
              <a:spcAft>
                <a:spcPts val="0"/>
              </a:spcAft>
              <a:buNone/>
            </a:pPr>
            <a:endParaRPr sz="1200">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title"/>
          </p:nvPr>
        </p:nvSpPr>
        <p:spPr>
          <a:xfrm>
            <a:off x="653850" y="318650"/>
            <a:ext cx="6644100" cy="857400"/>
          </a:xfrm>
          <a:prstGeom prst="rect">
            <a:avLst/>
          </a:prstGeom>
        </p:spPr>
        <p:txBody>
          <a:bodyPr spcFirstLastPara="1" wrap="square" lIns="0" tIns="91425" rIns="0" bIns="91425" anchor="t" anchorCtr="0">
            <a:noAutofit/>
          </a:bodyPr>
          <a:lstStyle/>
          <a:p>
            <a:pPr marL="0" lvl="0" indent="0" algn="l" rtl="0">
              <a:spcBef>
                <a:spcPts val="0"/>
              </a:spcBef>
              <a:spcAft>
                <a:spcPts val="1000"/>
              </a:spcAft>
              <a:buNone/>
            </a:pPr>
            <a:r>
              <a:rPr lang="en-GB"/>
              <a:t>Login process</a:t>
            </a:r>
            <a:endParaRPr/>
          </a:p>
        </p:txBody>
      </p:sp>
      <p:pic>
        <p:nvPicPr>
          <p:cNvPr id="305" name="Google Shape;305;p42"/>
          <p:cNvPicPr preferRelativeResize="0"/>
          <p:nvPr/>
        </p:nvPicPr>
        <p:blipFill>
          <a:blip r:embed="rId3">
            <a:alphaModFix/>
          </a:blip>
          <a:stretch>
            <a:fillRect/>
          </a:stretch>
        </p:blipFill>
        <p:spPr>
          <a:xfrm>
            <a:off x="565575" y="1176050"/>
            <a:ext cx="4624700" cy="3363425"/>
          </a:xfrm>
          <a:prstGeom prst="rect">
            <a:avLst/>
          </a:prstGeom>
          <a:noFill/>
          <a:ln>
            <a:noFill/>
          </a:ln>
        </p:spPr>
      </p:pic>
      <p:cxnSp>
        <p:nvCxnSpPr>
          <p:cNvPr id="306" name="Google Shape;306;p42"/>
          <p:cNvCxnSpPr/>
          <p:nvPr/>
        </p:nvCxnSpPr>
        <p:spPr>
          <a:xfrm flipH="1">
            <a:off x="3740725" y="1683325"/>
            <a:ext cx="2478300" cy="350700"/>
          </a:xfrm>
          <a:prstGeom prst="straightConnector1">
            <a:avLst/>
          </a:prstGeom>
          <a:noFill/>
          <a:ln w="28575" cap="flat" cmpd="sng">
            <a:solidFill>
              <a:srgbClr val="335A45"/>
            </a:solidFill>
            <a:prstDash val="solid"/>
            <a:round/>
            <a:headEnd type="none" w="med" len="med"/>
            <a:tailEnd type="triangle" w="med" len="med"/>
          </a:ln>
        </p:spPr>
      </p:cxnSp>
      <p:sp>
        <p:nvSpPr>
          <p:cNvPr id="307" name="Google Shape;307;p42"/>
          <p:cNvSpPr txBox="1"/>
          <p:nvPr/>
        </p:nvSpPr>
        <p:spPr>
          <a:xfrm>
            <a:off x="6366075" y="2881625"/>
            <a:ext cx="2266800" cy="9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Work Sans"/>
                <a:ea typeface="Work Sans"/>
                <a:cs typeface="Work Sans"/>
                <a:sym typeface="Work Sans"/>
              </a:rPr>
              <a:t>Note, you will need to verify your account</a:t>
            </a:r>
            <a:endParaRPr b="1">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FE sustainability">
  <a:themeElements>
    <a:clrScheme name="Simple Light">
      <a:dk1>
        <a:srgbClr val="141414"/>
      </a:dk1>
      <a:lt1>
        <a:srgbClr val="FFFFFF"/>
      </a:lt1>
      <a:dk2>
        <a:srgbClr val="141414"/>
      </a:dk2>
      <a:lt2>
        <a:srgbClr val="FFFFFF"/>
      </a:lt2>
      <a:accent1>
        <a:srgbClr val="0252BB"/>
      </a:accent1>
      <a:accent2>
        <a:srgbClr val="C8E9FF"/>
      </a:accent2>
      <a:accent3>
        <a:srgbClr val="FFCFCA"/>
      </a:accent3>
      <a:accent4>
        <a:srgbClr val="E7D2FF"/>
      </a:accent4>
      <a:accent5>
        <a:srgbClr val="CAFCE5"/>
      </a:accent5>
      <a:accent6>
        <a:srgbClr val="141414"/>
      </a:accent6>
      <a:hlink>
        <a:srgbClr val="0252B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2266</Words>
  <Application>Microsoft Office PowerPoint</Application>
  <PresentationFormat>On-screen Show (16:9)</PresentationFormat>
  <Paragraphs>150</Paragraphs>
  <Slides>25</Slides>
  <Notes>25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Work Sans SemiBold</vt:lpstr>
      <vt:lpstr>Arial</vt:lpstr>
      <vt:lpstr>Work Sans</vt:lpstr>
      <vt:lpstr>Playfair Display</vt:lpstr>
      <vt:lpstr>Oswald</vt:lpstr>
      <vt:lpstr>DM Sans</vt:lpstr>
      <vt:lpstr>Playfair Display Medium</vt:lpstr>
      <vt:lpstr>Simple Light</vt:lpstr>
      <vt:lpstr>DFE sustainability</vt:lpstr>
      <vt:lpstr>Sustainability Support for Education:  Governor’s Special </vt:lpstr>
      <vt:lpstr>Housekeeping</vt:lpstr>
      <vt:lpstr>Today you will…</vt:lpstr>
      <vt:lpstr>Climate Action: The what</vt:lpstr>
      <vt:lpstr>Climate Action: The why</vt:lpstr>
      <vt:lpstr>A free online service</vt:lpstr>
      <vt:lpstr>PowerPoint Presentation</vt:lpstr>
      <vt:lpstr>Benefits of Registering</vt:lpstr>
      <vt:lpstr>Login process</vt:lpstr>
      <vt:lpstr>Add details on setting</vt:lpstr>
      <vt:lpstr>Add details on setting</vt:lpstr>
      <vt:lpstr>Activity 1:  Register on the service</vt:lpstr>
      <vt:lpstr>Actions to help you upskill and get started on sustainability in your role</vt:lpstr>
      <vt:lpstr>Actions to help you upskill and get started on sustainability in your role</vt:lpstr>
      <vt:lpstr>PowerPoint Presentation</vt:lpstr>
      <vt:lpstr>Actions to recommend to your settings to inspire their Climate Action Plan</vt:lpstr>
      <vt:lpstr>PowerPoint Presentation</vt:lpstr>
      <vt:lpstr>Identify some actions and save to a list  </vt:lpstr>
      <vt:lpstr>Identify one person to share your list with  </vt:lpstr>
      <vt:lpstr>In Summary</vt:lpstr>
      <vt:lpstr>DfE snapshot</vt:lpstr>
      <vt:lpstr>Questions  </vt:lpstr>
      <vt:lpstr>Further Events</vt:lpstr>
      <vt:lpstr>PowerPoint Presentation</vt:lpstr>
      <vt:lpstr>Climate Action: The how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Amy Thomas (she / her)</dc:creator>
  <cp:lastModifiedBy>Amy Thomas (she / her)</cp:lastModifiedBy>
  <cp:revision>1</cp:revision>
  <dcterms:modified xsi:type="dcterms:W3CDTF">2025-05-19T16:39:33Z</dcterms:modified>
</cp:coreProperties>
</file>